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271">
          <p15:clr>
            <a:srgbClr val="747775"/>
          </p15:clr>
        </p15:guide>
        <p15:guide id="2" pos="1264">
          <p15:clr>
            <a:srgbClr val="747775"/>
          </p15:clr>
        </p15:guide>
        <p15:guide id="3" pos="4479">
          <p15:clr>
            <a:srgbClr val="747775"/>
          </p15:clr>
        </p15:guide>
        <p15:guide id="4" orient="horz" pos="1154">
          <p15:clr>
            <a:srgbClr val="747775"/>
          </p15:clr>
        </p15:guide>
        <p15:guide id="5" orient="horz" pos="2122">
          <p15:clr>
            <a:srgbClr val="747775"/>
          </p15:clr>
        </p15:guide>
        <p15:guide id="6" pos="2484">
          <p15:clr>
            <a:srgbClr val="747775"/>
          </p15:clr>
        </p15:guide>
        <p15:guide id="7" pos="4904">
          <p15:clr>
            <a:srgbClr val="747775"/>
          </p15:clr>
        </p15:guide>
        <p15:guide id="8" orient="horz" pos="781">
          <p15:clr>
            <a:srgbClr val="747775"/>
          </p15:clr>
        </p15:guide>
        <p15:guide id="9" orient="horz" pos="283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336" y="72"/>
      </p:cViewPr>
      <p:guideLst>
        <p:guide pos="1271"/>
        <p:guide pos="1264"/>
        <p:guide pos="4479"/>
        <p:guide orient="horz" pos="1154"/>
        <p:guide orient="horz" pos="2122"/>
        <p:guide pos="2484"/>
        <p:guide pos="4904"/>
        <p:guide orient="horz" pos="781"/>
        <p:guide orient="horz" pos="283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1e27fa04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1e27fa04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a45e5da3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a45e5da3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126e5be4e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126e5be4e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9144000" cy="17145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0" y="3429052"/>
            <a:ext cx="9144000" cy="17145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4572000" y="0"/>
            <a:ext cx="4577700" cy="51435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925800" y="1986925"/>
            <a:ext cx="36462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>
                <a:solidFill>
                  <a:srgbClr val="9900FF"/>
                </a:solidFill>
              </a:rPr>
              <a:t>Present</a:t>
            </a:r>
            <a:endParaRPr sz="7000" b="1">
              <a:solidFill>
                <a:srgbClr val="FFFFFF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4572000" y="1986900"/>
            <a:ext cx="3194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>
                <a:solidFill>
                  <a:srgbClr val="FFFFFF"/>
                </a:solidFill>
              </a:rPr>
              <a:t>Simple</a:t>
            </a:r>
            <a:endParaRPr sz="7000" b="1">
              <a:solidFill>
                <a:srgbClr val="FFFFFF"/>
              </a:solidFill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-635000" y="35275"/>
            <a:ext cx="493800" cy="88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2144700" y="619838"/>
            <a:ext cx="48546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>
                <a:solidFill>
                  <a:srgbClr val="FFFFFF"/>
                </a:solidFill>
              </a:rPr>
              <a:t>3rd</a:t>
            </a:r>
            <a:endParaRPr sz="7000" b="1">
              <a:solidFill>
                <a:srgbClr val="FFFFFF"/>
              </a:solidFill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2144700" y="1986938"/>
            <a:ext cx="48546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>
                <a:solidFill>
                  <a:srgbClr val="9900FF"/>
                </a:solidFill>
              </a:rPr>
              <a:t>person</a:t>
            </a:r>
            <a:endParaRPr sz="7000" b="1">
              <a:solidFill>
                <a:srgbClr val="9900FF"/>
              </a:solidFill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2144700" y="3354013"/>
            <a:ext cx="48546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>
                <a:solidFill>
                  <a:srgbClr val="FFFFFF"/>
                </a:solidFill>
              </a:rPr>
              <a:t>singular</a:t>
            </a:r>
            <a:endParaRPr sz="7000" b="1">
              <a:solidFill>
                <a:srgbClr val="FFFFFF"/>
              </a:solidFill>
            </a:endParaRPr>
          </a:p>
        </p:txBody>
      </p:sp>
      <p:sp>
        <p:nvSpPr>
          <p:cNvPr id="63" name="Google Shape;63;p13"/>
          <p:cNvSpPr/>
          <p:nvPr/>
        </p:nvSpPr>
        <p:spPr>
          <a:xfrm>
            <a:off x="0" y="1714500"/>
            <a:ext cx="9144000" cy="17145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3"/>
          <p:cNvSpPr txBox="1"/>
          <p:nvPr/>
        </p:nvSpPr>
        <p:spPr>
          <a:xfrm>
            <a:off x="317250" y="1986900"/>
            <a:ext cx="8509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FFFFFF"/>
                </a:solidFill>
              </a:rPr>
              <a:t>Present Simple - 3rd person singular</a:t>
            </a:r>
            <a:endParaRPr sz="4000" b="1">
              <a:solidFill>
                <a:srgbClr val="FFFFFF"/>
              </a:solidFill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3309900" y="1484325"/>
            <a:ext cx="2524200" cy="142800"/>
          </a:xfrm>
          <a:prstGeom prst="rect">
            <a:avLst/>
          </a:prstGeom>
          <a:gradFill>
            <a:gsLst>
              <a:gs pos="0">
                <a:srgbClr val="9900FF"/>
              </a:gs>
              <a:gs pos="100000">
                <a:srgbClr val="FFFFFF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3309900" y="3516375"/>
            <a:ext cx="2524200" cy="142800"/>
          </a:xfrm>
          <a:prstGeom prst="rect">
            <a:avLst/>
          </a:prstGeom>
          <a:gradFill>
            <a:gsLst>
              <a:gs pos="0">
                <a:srgbClr val="9900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9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900"/>
                            </p:stCondLst>
                            <p:childTnLst>
                              <p:par>
                                <p:cTn id="20" presetID="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4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4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300"/>
                            </p:stCondLst>
                            <p:childTnLst>
                              <p:par>
                                <p:cTn id="2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4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4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4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700"/>
                            </p:stCondLst>
                            <p:childTnLst>
                              <p:par>
                                <p:cTn id="48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9" dur="4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4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2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700"/>
                            </p:stCondLst>
                            <p:childTnLst>
                              <p:par>
                                <p:cTn id="6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200"/>
                            </p:stCondLst>
                            <p:childTnLst>
                              <p:par>
                                <p:cTn id="69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/>
          <p:nvPr/>
        </p:nvSpPr>
        <p:spPr>
          <a:xfrm>
            <a:off x="0" y="589650"/>
            <a:ext cx="2590800" cy="45540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t="59" b="69"/>
          <a:stretch/>
        </p:blipFill>
        <p:spPr>
          <a:xfrm>
            <a:off x="251900" y="1009650"/>
            <a:ext cx="2085403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/>
          <p:nvPr/>
        </p:nvSpPr>
        <p:spPr>
          <a:xfrm>
            <a:off x="0" y="0"/>
            <a:ext cx="9144000" cy="5880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4"/>
          <p:cNvSpPr txBox="1"/>
          <p:nvPr/>
        </p:nvSpPr>
        <p:spPr>
          <a:xfrm>
            <a:off x="2363100" y="0"/>
            <a:ext cx="4417800" cy="5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>
                <a:solidFill>
                  <a:srgbClr val="FFFFFF"/>
                </a:solidFill>
              </a:rPr>
              <a:t>Messenger</a:t>
            </a:r>
            <a:endParaRPr sz="3500" b="1">
              <a:solidFill>
                <a:srgbClr val="FFFFFF"/>
              </a:solidFill>
            </a:endParaRPr>
          </a:p>
        </p:txBody>
      </p:sp>
      <p:sp>
        <p:nvSpPr>
          <p:cNvPr id="76" name="Google Shape;76;p14"/>
          <p:cNvSpPr/>
          <p:nvPr/>
        </p:nvSpPr>
        <p:spPr>
          <a:xfrm rot="10800000" flipH="1">
            <a:off x="251675" y="4117925"/>
            <a:ext cx="2084400" cy="4740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584750" y="4156475"/>
            <a:ext cx="14220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</a:rPr>
              <a:t>Nika</a:t>
            </a:r>
            <a:endParaRPr sz="1800" b="1">
              <a:solidFill>
                <a:srgbClr val="FFFFFF"/>
              </a:solidFill>
            </a:endParaRPr>
          </a:p>
        </p:txBody>
      </p:sp>
      <p:grpSp>
        <p:nvGrpSpPr>
          <p:cNvPr id="78" name="Google Shape;78;p14"/>
          <p:cNvGrpSpPr/>
          <p:nvPr/>
        </p:nvGrpSpPr>
        <p:grpSpPr>
          <a:xfrm>
            <a:off x="2590700" y="921621"/>
            <a:ext cx="4031200" cy="676029"/>
            <a:chOff x="2590700" y="921621"/>
            <a:chExt cx="4031200" cy="676029"/>
          </a:xfrm>
        </p:grpSpPr>
        <p:sp>
          <p:nvSpPr>
            <p:cNvPr id="79" name="Google Shape;79;p14"/>
            <p:cNvSpPr/>
            <p:nvPr/>
          </p:nvSpPr>
          <p:spPr>
            <a:xfrm rot="-3600934">
              <a:off x="2617052" y="965460"/>
              <a:ext cx="204696" cy="179021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2719950" y="1009650"/>
              <a:ext cx="3901800" cy="5880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2768400" y="1009650"/>
              <a:ext cx="3853500" cy="5880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B648"/>
                </a:gs>
                <a:gs pos="100000">
                  <a:srgbClr val="FFCE8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4"/>
            <p:cNvSpPr txBox="1"/>
            <p:nvPr/>
          </p:nvSpPr>
          <p:spPr>
            <a:xfrm>
              <a:off x="2865450" y="1105200"/>
              <a:ext cx="3636000" cy="3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Hi! I am Nika 😉 I’m 11 years old</a:t>
              </a:r>
              <a:endParaRPr sz="1800" b="1"/>
            </a:p>
          </p:txBody>
        </p:sp>
      </p:grpSp>
      <p:grpSp>
        <p:nvGrpSpPr>
          <p:cNvPr id="83" name="Google Shape;83;p14"/>
          <p:cNvGrpSpPr/>
          <p:nvPr/>
        </p:nvGrpSpPr>
        <p:grpSpPr>
          <a:xfrm>
            <a:off x="2719950" y="1662450"/>
            <a:ext cx="3978300" cy="588000"/>
            <a:chOff x="2719950" y="1662450"/>
            <a:chExt cx="3978300" cy="588000"/>
          </a:xfrm>
        </p:grpSpPr>
        <p:sp>
          <p:nvSpPr>
            <p:cNvPr id="84" name="Google Shape;84;p14"/>
            <p:cNvSpPr/>
            <p:nvPr/>
          </p:nvSpPr>
          <p:spPr>
            <a:xfrm>
              <a:off x="2719950" y="1662450"/>
              <a:ext cx="3978300" cy="5880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2768400" y="1662450"/>
              <a:ext cx="3929700" cy="5880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B648"/>
                </a:gs>
                <a:gs pos="100000">
                  <a:srgbClr val="FFCE8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 txBox="1"/>
            <p:nvPr/>
          </p:nvSpPr>
          <p:spPr>
            <a:xfrm>
              <a:off x="2833650" y="1758000"/>
              <a:ext cx="3788400" cy="3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I love spaghetti and ice cream 😍 </a:t>
              </a:r>
              <a:endParaRPr sz="1800" b="1"/>
            </a:p>
          </p:txBody>
        </p:sp>
      </p:grpSp>
      <p:grpSp>
        <p:nvGrpSpPr>
          <p:cNvPr id="87" name="Google Shape;87;p14"/>
          <p:cNvGrpSpPr/>
          <p:nvPr/>
        </p:nvGrpSpPr>
        <p:grpSpPr>
          <a:xfrm>
            <a:off x="2719950" y="2315250"/>
            <a:ext cx="3182850" cy="588000"/>
            <a:chOff x="2719950" y="2315250"/>
            <a:chExt cx="3182850" cy="588000"/>
          </a:xfrm>
        </p:grpSpPr>
        <p:sp>
          <p:nvSpPr>
            <p:cNvPr id="88" name="Google Shape;88;p14"/>
            <p:cNvSpPr/>
            <p:nvPr/>
          </p:nvSpPr>
          <p:spPr>
            <a:xfrm>
              <a:off x="2719950" y="2315250"/>
              <a:ext cx="3182700" cy="5880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2768400" y="2315250"/>
              <a:ext cx="3134400" cy="5880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B648"/>
                </a:gs>
                <a:gs pos="100000">
                  <a:srgbClr val="FFCE8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 txBox="1"/>
            <p:nvPr/>
          </p:nvSpPr>
          <p:spPr>
            <a:xfrm>
              <a:off x="2833650" y="2410800"/>
              <a:ext cx="3069000" cy="3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I like cheese too) </a:t>
              </a:r>
              <a:r>
                <a:rPr lang="en" sz="1800" b="1">
                  <a:solidFill>
                    <a:schemeClr val="dk1"/>
                  </a:solidFill>
                </a:rPr>
                <a:t>🧀🧀🧀🧀</a:t>
              </a:r>
              <a:endParaRPr sz="1800" b="1"/>
            </a:p>
          </p:txBody>
        </p:sp>
      </p:grpSp>
      <p:grpSp>
        <p:nvGrpSpPr>
          <p:cNvPr id="91" name="Google Shape;91;p14"/>
          <p:cNvGrpSpPr/>
          <p:nvPr/>
        </p:nvGrpSpPr>
        <p:grpSpPr>
          <a:xfrm>
            <a:off x="2719950" y="2968050"/>
            <a:ext cx="5540700" cy="588000"/>
            <a:chOff x="2719950" y="2968050"/>
            <a:chExt cx="5540700" cy="588000"/>
          </a:xfrm>
        </p:grpSpPr>
        <p:sp>
          <p:nvSpPr>
            <p:cNvPr id="92" name="Google Shape;92;p14"/>
            <p:cNvSpPr/>
            <p:nvPr/>
          </p:nvSpPr>
          <p:spPr>
            <a:xfrm>
              <a:off x="2719950" y="2968050"/>
              <a:ext cx="5540700" cy="5880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2768400" y="2968050"/>
              <a:ext cx="5492100" cy="5880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B648"/>
                </a:gs>
                <a:gs pos="100000">
                  <a:srgbClr val="FFCE8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4"/>
            <p:cNvSpPr txBox="1"/>
            <p:nvPr/>
          </p:nvSpPr>
          <p:spPr>
            <a:xfrm>
              <a:off x="2833650" y="3063600"/>
              <a:ext cx="5427000" cy="3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I have a lot of spaghetti with cheese on my plate</a:t>
              </a:r>
              <a:endParaRPr sz="1800" b="1"/>
            </a:p>
          </p:txBody>
        </p:sp>
      </p:grpSp>
      <p:grpSp>
        <p:nvGrpSpPr>
          <p:cNvPr id="95" name="Google Shape;95;p14"/>
          <p:cNvGrpSpPr/>
          <p:nvPr/>
        </p:nvGrpSpPr>
        <p:grpSpPr>
          <a:xfrm>
            <a:off x="2719950" y="3620800"/>
            <a:ext cx="1700700" cy="1201166"/>
            <a:chOff x="2719950" y="3620851"/>
            <a:chExt cx="1700700" cy="588000"/>
          </a:xfrm>
        </p:grpSpPr>
        <p:sp>
          <p:nvSpPr>
            <p:cNvPr id="96" name="Google Shape;96;p14"/>
            <p:cNvSpPr/>
            <p:nvPr/>
          </p:nvSpPr>
          <p:spPr>
            <a:xfrm>
              <a:off x="2719950" y="3620851"/>
              <a:ext cx="1700700" cy="588000"/>
            </a:xfrm>
            <a:prstGeom prst="roundRect">
              <a:avLst>
                <a:gd name="adj" fmla="val 8265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2768400" y="3620851"/>
              <a:ext cx="1652100" cy="588000"/>
            </a:xfrm>
            <a:prstGeom prst="roundRect">
              <a:avLst>
                <a:gd name="adj" fmla="val 8984"/>
              </a:avLst>
            </a:prstGeom>
            <a:gradFill>
              <a:gsLst>
                <a:gs pos="0">
                  <a:srgbClr val="FFB648"/>
                </a:gs>
                <a:gs pos="100000">
                  <a:srgbClr val="FFCE8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14"/>
          <p:cNvSpPr txBox="1"/>
          <p:nvPr/>
        </p:nvSpPr>
        <p:spPr>
          <a:xfrm>
            <a:off x="2754525" y="4591925"/>
            <a:ext cx="43971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solidFill>
                  <a:srgbClr val="9900FF"/>
                </a:solidFill>
              </a:rPr>
              <a:t>Nika is typing…</a:t>
            </a:r>
            <a:endParaRPr sz="1800" i="1">
              <a:solidFill>
                <a:srgbClr val="9900FF"/>
              </a:solidFill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-857650" y="1650"/>
            <a:ext cx="493800" cy="88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349725" y="4117925"/>
            <a:ext cx="669600" cy="474000"/>
          </a:xfrm>
          <a:prstGeom prst="parallelogram">
            <a:avLst>
              <a:gd name="adj" fmla="val 43771"/>
            </a:avLst>
          </a:prstGeom>
          <a:solidFill>
            <a:srgbClr val="FFFFFF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14"/>
          <p:cNvGrpSpPr/>
          <p:nvPr/>
        </p:nvGrpSpPr>
        <p:grpSpPr>
          <a:xfrm>
            <a:off x="76888" y="75419"/>
            <a:ext cx="536771" cy="396980"/>
            <a:chOff x="370324" y="118245"/>
            <a:chExt cx="591027" cy="437155"/>
          </a:xfrm>
        </p:grpSpPr>
        <p:grpSp>
          <p:nvGrpSpPr>
            <p:cNvPr id="102" name="Google Shape;102;p14"/>
            <p:cNvGrpSpPr/>
            <p:nvPr/>
          </p:nvGrpSpPr>
          <p:grpSpPr>
            <a:xfrm flipH="1">
              <a:off x="655200" y="351394"/>
              <a:ext cx="306151" cy="204005"/>
              <a:chOff x="493000" y="132500"/>
              <a:chExt cx="484800" cy="323100"/>
            </a:xfrm>
          </p:grpSpPr>
          <p:sp>
            <p:nvSpPr>
              <p:cNvPr id="103" name="Google Shape;103;p14"/>
              <p:cNvSpPr/>
              <p:nvPr/>
            </p:nvSpPr>
            <p:spPr>
              <a:xfrm>
                <a:off x="493000" y="132500"/>
                <a:ext cx="484800" cy="323100"/>
              </a:xfrm>
              <a:prstGeom prst="wedgeRoundRectCallout">
                <a:avLst>
                  <a:gd name="adj1" fmla="val -35185"/>
                  <a:gd name="adj2" fmla="val 82753"/>
                  <a:gd name="adj3" fmla="val 0"/>
                </a:avLst>
              </a:prstGeom>
              <a:solidFill>
                <a:srgbClr val="FFB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4"/>
              <p:cNvSpPr/>
              <p:nvPr/>
            </p:nvSpPr>
            <p:spPr>
              <a:xfrm>
                <a:off x="589350" y="257250"/>
                <a:ext cx="73500" cy="73500"/>
              </a:xfrm>
              <a:prstGeom prst="ellipse">
                <a:avLst/>
              </a:prstGeom>
              <a:solidFill>
                <a:srgbClr val="9E24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4"/>
              <p:cNvSpPr/>
              <p:nvPr/>
            </p:nvSpPr>
            <p:spPr>
              <a:xfrm>
                <a:off x="698600" y="257250"/>
                <a:ext cx="73500" cy="73500"/>
              </a:xfrm>
              <a:prstGeom prst="ellipse">
                <a:avLst/>
              </a:prstGeom>
              <a:solidFill>
                <a:srgbClr val="9E24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4"/>
              <p:cNvSpPr/>
              <p:nvPr/>
            </p:nvSpPr>
            <p:spPr>
              <a:xfrm>
                <a:off x="807850" y="257250"/>
                <a:ext cx="73500" cy="73500"/>
              </a:xfrm>
              <a:prstGeom prst="ellipse">
                <a:avLst/>
              </a:prstGeom>
              <a:solidFill>
                <a:srgbClr val="9E24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" name="Google Shape;107;p14"/>
            <p:cNvGrpSpPr/>
            <p:nvPr/>
          </p:nvGrpSpPr>
          <p:grpSpPr>
            <a:xfrm>
              <a:off x="370324" y="118245"/>
              <a:ext cx="423424" cy="282163"/>
              <a:chOff x="493000" y="132500"/>
              <a:chExt cx="484800" cy="323100"/>
            </a:xfrm>
          </p:grpSpPr>
          <p:sp>
            <p:nvSpPr>
              <p:cNvPr id="108" name="Google Shape;108;p14"/>
              <p:cNvSpPr/>
              <p:nvPr/>
            </p:nvSpPr>
            <p:spPr>
              <a:xfrm>
                <a:off x="493000" y="132500"/>
                <a:ext cx="484800" cy="323100"/>
              </a:xfrm>
              <a:prstGeom prst="wedgeRoundRectCallout">
                <a:avLst>
                  <a:gd name="adj1" fmla="val -35185"/>
                  <a:gd name="adj2" fmla="val 82753"/>
                  <a:gd name="adj3" fmla="val 0"/>
                </a:avLst>
              </a:prstGeom>
              <a:solidFill>
                <a:schemeClr val="lt2"/>
              </a:solidFill>
              <a:ln w="19050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4"/>
              <p:cNvSpPr/>
              <p:nvPr/>
            </p:nvSpPr>
            <p:spPr>
              <a:xfrm>
                <a:off x="589350" y="257250"/>
                <a:ext cx="73500" cy="73500"/>
              </a:xfrm>
              <a:prstGeom prst="ellipse">
                <a:avLst/>
              </a:prstGeom>
              <a:solidFill>
                <a:srgbClr val="9E24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4"/>
              <p:cNvSpPr/>
              <p:nvPr/>
            </p:nvSpPr>
            <p:spPr>
              <a:xfrm>
                <a:off x="698600" y="257250"/>
                <a:ext cx="73500" cy="73500"/>
              </a:xfrm>
              <a:prstGeom prst="ellipse">
                <a:avLst/>
              </a:prstGeom>
              <a:solidFill>
                <a:srgbClr val="9E24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4"/>
              <p:cNvSpPr/>
              <p:nvPr/>
            </p:nvSpPr>
            <p:spPr>
              <a:xfrm>
                <a:off x="807850" y="257250"/>
                <a:ext cx="73500" cy="73500"/>
              </a:xfrm>
              <a:prstGeom prst="ellipse">
                <a:avLst/>
              </a:prstGeom>
              <a:solidFill>
                <a:srgbClr val="9E24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2" name="Google Shape;112;p14"/>
          <p:cNvSpPr/>
          <p:nvPr/>
        </p:nvSpPr>
        <p:spPr>
          <a:xfrm>
            <a:off x="6378425" y="0"/>
            <a:ext cx="1324200" cy="588000"/>
          </a:xfrm>
          <a:prstGeom prst="parallelogram">
            <a:avLst>
              <a:gd name="adj" fmla="val 43771"/>
            </a:avLst>
          </a:prstGeom>
          <a:solidFill>
            <a:srgbClr val="862A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7416313" y="0"/>
            <a:ext cx="1324200" cy="588000"/>
          </a:xfrm>
          <a:prstGeom prst="parallelogram">
            <a:avLst>
              <a:gd name="adj" fmla="val 43771"/>
            </a:avLst>
          </a:prstGeom>
          <a:solidFill>
            <a:srgbClr val="5710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8466500" y="0"/>
            <a:ext cx="1324200" cy="588000"/>
          </a:xfrm>
          <a:prstGeom prst="parallelogram">
            <a:avLst>
              <a:gd name="adj" fmla="val 43771"/>
            </a:avLst>
          </a:prstGeom>
          <a:solidFill>
            <a:srgbClr val="360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" name="Google Shape;115;p14"/>
          <p:cNvGrpSpPr/>
          <p:nvPr/>
        </p:nvGrpSpPr>
        <p:grpSpPr>
          <a:xfrm>
            <a:off x="1904797" y="4201970"/>
            <a:ext cx="346225" cy="305924"/>
            <a:chOff x="1809486" y="4117838"/>
            <a:chExt cx="536700" cy="474300"/>
          </a:xfrm>
        </p:grpSpPr>
        <p:sp>
          <p:nvSpPr>
            <p:cNvPr id="116" name="Google Shape;116;p14"/>
            <p:cNvSpPr/>
            <p:nvPr/>
          </p:nvSpPr>
          <p:spPr>
            <a:xfrm>
              <a:off x="1809486" y="4117838"/>
              <a:ext cx="536700" cy="474300"/>
            </a:xfrm>
            <a:prstGeom prst="roundRect">
              <a:avLst>
                <a:gd name="adj" fmla="val 16667"/>
              </a:avLst>
            </a:prstGeom>
            <a:solidFill>
              <a:srgbClr val="D58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1906263" y="4309025"/>
              <a:ext cx="91800" cy="91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2031925" y="4309025"/>
              <a:ext cx="91800" cy="91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2157588" y="4309025"/>
              <a:ext cx="91800" cy="91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4"/>
          <p:cNvGrpSpPr/>
          <p:nvPr/>
        </p:nvGrpSpPr>
        <p:grpSpPr>
          <a:xfrm>
            <a:off x="1904797" y="4202008"/>
            <a:ext cx="346225" cy="305924"/>
            <a:chOff x="1809486" y="4117838"/>
            <a:chExt cx="536700" cy="474300"/>
          </a:xfrm>
        </p:grpSpPr>
        <p:sp>
          <p:nvSpPr>
            <p:cNvPr id="121" name="Google Shape;121;p14"/>
            <p:cNvSpPr/>
            <p:nvPr/>
          </p:nvSpPr>
          <p:spPr>
            <a:xfrm>
              <a:off x="1809486" y="4117838"/>
              <a:ext cx="536700" cy="474300"/>
            </a:xfrm>
            <a:prstGeom prst="roundRect">
              <a:avLst>
                <a:gd name="adj" fmla="val 16667"/>
              </a:avLst>
            </a:prstGeom>
            <a:solidFill>
              <a:srgbClr val="A96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1906263" y="4309025"/>
              <a:ext cx="91800" cy="91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2031925" y="4309025"/>
              <a:ext cx="91800" cy="91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2157588" y="4309025"/>
              <a:ext cx="91800" cy="91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4"/>
          <p:cNvSpPr/>
          <p:nvPr/>
        </p:nvSpPr>
        <p:spPr>
          <a:xfrm flipH="1">
            <a:off x="3450188" y="1074938"/>
            <a:ext cx="346200" cy="285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21771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58000"/>
                </a:solidFill>
              </a:rPr>
              <a:t>🔒</a:t>
            </a:r>
            <a:endParaRPr sz="1300" b="1">
              <a:solidFill>
                <a:srgbClr val="D58000"/>
              </a:solidFill>
            </a:endParaRPr>
          </a:p>
        </p:txBody>
      </p:sp>
      <p:sp>
        <p:nvSpPr>
          <p:cNvPr id="126" name="Google Shape;126;p14"/>
          <p:cNvSpPr/>
          <p:nvPr/>
        </p:nvSpPr>
        <p:spPr>
          <a:xfrm flipH="1">
            <a:off x="3450188" y="1070333"/>
            <a:ext cx="346200" cy="285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905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21771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58000"/>
                </a:solidFill>
              </a:rPr>
              <a:t>🔓</a:t>
            </a:r>
            <a:endParaRPr sz="1300" b="1">
              <a:solidFill>
                <a:srgbClr val="D58000"/>
              </a:solidFill>
            </a:endParaRPr>
          </a:p>
        </p:txBody>
      </p:sp>
      <p:sp>
        <p:nvSpPr>
          <p:cNvPr id="127" name="Google Shape;127;p14"/>
          <p:cNvSpPr/>
          <p:nvPr/>
        </p:nvSpPr>
        <p:spPr>
          <a:xfrm flipH="1">
            <a:off x="4745865" y="1070333"/>
            <a:ext cx="352180" cy="285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11682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58000"/>
                </a:solidFill>
              </a:rPr>
              <a:t>🔒</a:t>
            </a:r>
            <a:endParaRPr sz="1300" b="1">
              <a:solidFill>
                <a:srgbClr val="D58000"/>
              </a:solidFill>
            </a:endParaRPr>
          </a:p>
        </p:txBody>
      </p:sp>
      <p:sp>
        <p:nvSpPr>
          <p:cNvPr id="128" name="Google Shape;128;p14"/>
          <p:cNvSpPr/>
          <p:nvPr/>
        </p:nvSpPr>
        <p:spPr>
          <a:xfrm flipH="1">
            <a:off x="4754733" y="1076730"/>
            <a:ext cx="343312" cy="285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905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11682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58000"/>
                </a:solidFill>
              </a:rPr>
              <a:t>🔓</a:t>
            </a:r>
            <a:endParaRPr sz="1300" b="1">
              <a:solidFill>
                <a:srgbClr val="D58000"/>
              </a:solidFill>
            </a:endParaRPr>
          </a:p>
        </p:txBody>
      </p:sp>
      <p:sp>
        <p:nvSpPr>
          <p:cNvPr id="129" name="Google Shape;129;p14"/>
          <p:cNvSpPr/>
          <p:nvPr/>
        </p:nvSpPr>
        <p:spPr>
          <a:xfrm flipH="1">
            <a:off x="3028458" y="3103338"/>
            <a:ext cx="569400" cy="285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" marR="21771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58000"/>
                </a:solidFill>
              </a:rPr>
              <a:t>🔒</a:t>
            </a:r>
            <a:endParaRPr sz="1300" b="1">
              <a:solidFill>
                <a:srgbClr val="D58000"/>
              </a:solidFill>
            </a:endParaRPr>
          </a:p>
        </p:txBody>
      </p:sp>
      <p:sp>
        <p:nvSpPr>
          <p:cNvPr id="130" name="Google Shape;130;p14"/>
          <p:cNvSpPr/>
          <p:nvPr/>
        </p:nvSpPr>
        <p:spPr>
          <a:xfrm flipH="1">
            <a:off x="3028458" y="3103350"/>
            <a:ext cx="569400" cy="285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905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" marR="21771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58000"/>
                </a:solidFill>
              </a:rPr>
              <a:t>🔓</a:t>
            </a:r>
            <a:endParaRPr sz="1300" b="1">
              <a:solidFill>
                <a:srgbClr val="D58000"/>
              </a:solidFill>
            </a:endParaRPr>
          </a:p>
        </p:txBody>
      </p:sp>
      <p:sp>
        <p:nvSpPr>
          <p:cNvPr id="131" name="Google Shape;131;p14"/>
          <p:cNvSpPr/>
          <p:nvPr/>
        </p:nvSpPr>
        <p:spPr>
          <a:xfrm rot="-1972952">
            <a:off x="3739829" y="1356682"/>
            <a:ext cx="224343" cy="290748"/>
          </a:xfrm>
          <a:prstGeom prst="upArrow">
            <a:avLst>
              <a:gd name="adj1" fmla="val 23824"/>
              <a:gd name="adj2" fmla="val 7229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270000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/>
          <p:nvPr/>
        </p:nvSpPr>
        <p:spPr>
          <a:xfrm rot="-1972952">
            <a:off x="4970229" y="1356682"/>
            <a:ext cx="224343" cy="290748"/>
          </a:xfrm>
          <a:prstGeom prst="upArrow">
            <a:avLst>
              <a:gd name="adj1" fmla="val 23824"/>
              <a:gd name="adj2" fmla="val 7229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270000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/>
          <p:nvPr/>
        </p:nvSpPr>
        <p:spPr>
          <a:xfrm rot="-1972952">
            <a:off x="3546642" y="3305644"/>
            <a:ext cx="224343" cy="290748"/>
          </a:xfrm>
          <a:prstGeom prst="upArrow">
            <a:avLst>
              <a:gd name="adj1" fmla="val 23824"/>
              <a:gd name="adj2" fmla="val 7229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270000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4"/>
          <p:cNvSpPr/>
          <p:nvPr/>
        </p:nvSpPr>
        <p:spPr>
          <a:xfrm>
            <a:off x="-2063375" y="-754350"/>
            <a:ext cx="493800" cy="882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</p:txBody>
      </p:sp>
      <p:sp>
        <p:nvSpPr>
          <p:cNvPr id="135" name="Google Shape;135;p14"/>
          <p:cNvSpPr/>
          <p:nvPr/>
        </p:nvSpPr>
        <p:spPr>
          <a:xfrm>
            <a:off x="-2063375" y="127650"/>
            <a:ext cx="493800" cy="8820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</p:txBody>
      </p:sp>
      <p:sp>
        <p:nvSpPr>
          <p:cNvPr id="136" name="Google Shape;136;p14"/>
          <p:cNvSpPr txBox="1"/>
          <p:nvPr/>
        </p:nvSpPr>
        <p:spPr>
          <a:xfrm>
            <a:off x="3439975" y="650750"/>
            <a:ext cx="22641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7C03CD"/>
                </a:solidFill>
              </a:rPr>
              <a:t>Level passed!</a:t>
            </a:r>
            <a:endParaRPr sz="2300" b="1">
              <a:solidFill>
                <a:srgbClr val="7C03CD"/>
              </a:solidFill>
            </a:endParaRPr>
          </a:p>
        </p:txBody>
      </p:sp>
      <p:sp>
        <p:nvSpPr>
          <p:cNvPr id="137" name="Google Shape;137;p14"/>
          <p:cNvSpPr/>
          <p:nvPr/>
        </p:nvSpPr>
        <p:spPr>
          <a:xfrm>
            <a:off x="8078625" y="650750"/>
            <a:ext cx="257100" cy="244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B284FF">
              <a:alpha val="39820"/>
            </a:srgbClr>
          </a:solidFill>
          <a:ln w="9525" cap="flat" cmpd="sng">
            <a:solidFill>
              <a:srgbClr val="7C03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4"/>
          <p:cNvSpPr/>
          <p:nvPr/>
        </p:nvSpPr>
        <p:spPr>
          <a:xfrm>
            <a:off x="8404200" y="650750"/>
            <a:ext cx="257100" cy="244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B284FF">
              <a:alpha val="39820"/>
            </a:srgbClr>
          </a:solidFill>
          <a:ln w="9525" cap="flat" cmpd="sng">
            <a:solidFill>
              <a:srgbClr val="7C03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4"/>
          <p:cNvSpPr/>
          <p:nvPr/>
        </p:nvSpPr>
        <p:spPr>
          <a:xfrm>
            <a:off x="8729775" y="650750"/>
            <a:ext cx="257100" cy="244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B284FF">
              <a:alpha val="39820"/>
            </a:srgbClr>
          </a:solidFill>
          <a:ln w="9525" cap="flat" cmpd="sng">
            <a:solidFill>
              <a:srgbClr val="7C03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4"/>
          <p:cNvSpPr/>
          <p:nvPr/>
        </p:nvSpPr>
        <p:spPr>
          <a:xfrm>
            <a:off x="8078625" y="650750"/>
            <a:ext cx="257100" cy="244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B648"/>
          </a:solidFill>
          <a:ln w="9525" cap="flat" cmpd="sng">
            <a:solidFill>
              <a:srgbClr val="A965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4"/>
          <p:cNvSpPr/>
          <p:nvPr/>
        </p:nvSpPr>
        <p:spPr>
          <a:xfrm>
            <a:off x="8404200" y="650750"/>
            <a:ext cx="257100" cy="244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B648"/>
          </a:solidFill>
          <a:ln w="9525" cap="flat" cmpd="sng">
            <a:solidFill>
              <a:srgbClr val="A965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4"/>
          <p:cNvSpPr/>
          <p:nvPr/>
        </p:nvSpPr>
        <p:spPr>
          <a:xfrm>
            <a:off x="8729775" y="650750"/>
            <a:ext cx="257100" cy="244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B648"/>
          </a:solidFill>
          <a:ln w="9525" cap="flat" cmpd="sng">
            <a:solidFill>
              <a:srgbClr val="A965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4461" y="3707500"/>
            <a:ext cx="1387980" cy="1040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4"/>
          <p:cNvSpPr/>
          <p:nvPr/>
        </p:nvSpPr>
        <p:spPr>
          <a:xfrm>
            <a:off x="-9925" y="4683125"/>
            <a:ext cx="9144000" cy="474000"/>
          </a:xfrm>
          <a:prstGeom prst="rect">
            <a:avLst/>
          </a:prstGeom>
          <a:solidFill>
            <a:srgbClr val="000000">
              <a:alpha val="814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</a:rPr>
              <a:t>Нажмите клавишу или кнопку мыши для продолжения анимации</a:t>
            </a:r>
            <a:endParaRPr sz="1800" b="1">
              <a:solidFill>
                <a:srgbClr val="FFFFFF"/>
              </a:solidFill>
            </a:endParaRPr>
          </a:p>
        </p:txBody>
      </p:sp>
      <p:sp>
        <p:nvSpPr>
          <p:cNvPr id="145" name="Google Shape;145;p14"/>
          <p:cNvSpPr/>
          <p:nvPr/>
        </p:nvSpPr>
        <p:spPr>
          <a:xfrm>
            <a:off x="1904800" y="3161000"/>
            <a:ext cx="2404800" cy="1041000"/>
          </a:xfrm>
          <a:prstGeom prst="roundRect">
            <a:avLst>
              <a:gd name="adj" fmla="val 4408"/>
            </a:avLst>
          </a:prstGeom>
          <a:solidFill>
            <a:srgbClr val="D58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4"/>
          <p:cNvSpPr/>
          <p:nvPr/>
        </p:nvSpPr>
        <p:spPr>
          <a:xfrm>
            <a:off x="1940800" y="3538555"/>
            <a:ext cx="2332800" cy="285900"/>
          </a:xfrm>
          <a:prstGeom prst="roundRect">
            <a:avLst>
              <a:gd name="adj" fmla="val 16667"/>
            </a:avLst>
          </a:prstGeom>
          <a:solidFill>
            <a:srgbClr val="D58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</a:rPr>
              <a:t>Открыть фотографии</a:t>
            </a:r>
            <a:endParaRPr sz="1300" b="1">
              <a:solidFill>
                <a:srgbClr val="FFFFFF"/>
              </a:solidFill>
            </a:endParaRPr>
          </a:p>
        </p:txBody>
      </p:sp>
      <p:sp>
        <p:nvSpPr>
          <p:cNvPr id="147" name="Google Shape;147;p14"/>
          <p:cNvSpPr/>
          <p:nvPr/>
        </p:nvSpPr>
        <p:spPr>
          <a:xfrm>
            <a:off x="1940800" y="3213313"/>
            <a:ext cx="2332800" cy="285900"/>
          </a:xfrm>
          <a:prstGeom prst="roundRect">
            <a:avLst>
              <a:gd name="adj" fmla="val 16667"/>
            </a:avLst>
          </a:prstGeom>
          <a:solidFill>
            <a:srgbClr val="D58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</a:rPr>
              <a:t>Открыть профиль</a:t>
            </a:r>
            <a:endParaRPr sz="1300" b="1">
              <a:solidFill>
                <a:srgbClr val="FFFFFF"/>
              </a:solidFill>
            </a:endParaRPr>
          </a:p>
        </p:txBody>
      </p:sp>
      <p:sp>
        <p:nvSpPr>
          <p:cNvPr id="148" name="Google Shape;148;p14"/>
          <p:cNvSpPr/>
          <p:nvPr/>
        </p:nvSpPr>
        <p:spPr>
          <a:xfrm>
            <a:off x="1940800" y="3863798"/>
            <a:ext cx="2332800" cy="285900"/>
          </a:xfrm>
          <a:prstGeom prst="roundRect">
            <a:avLst>
              <a:gd name="adj" fmla="val 16667"/>
            </a:avLst>
          </a:prstGeom>
          <a:solidFill>
            <a:srgbClr val="D58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</a:rPr>
              <a:t>Заблокировать</a:t>
            </a:r>
            <a:endParaRPr sz="1300" b="1">
              <a:solidFill>
                <a:srgbClr val="FFFFFF"/>
              </a:solidFill>
            </a:endParaRPr>
          </a:p>
        </p:txBody>
      </p:sp>
      <p:sp>
        <p:nvSpPr>
          <p:cNvPr id="149" name="Google Shape;149;p14"/>
          <p:cNvSpPr/>
          <p:nvPr/>
        </p:nvSpPr>
        <p:spPr>
          <a:xfrm>
            <a:off x="1940800" y="3873536"/>
            <a:ext cx="2332800" cy="2859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58000"/>
                </a:solidFill>
              </a:rPr>
              <a:t>Заблокировать</a:t>
            </a:r>
            <a:endParaRPr sz="1300" b="1">
              <a:solidFill>
                <a:srgbClr val="D58000"/>
              </a:solidFill>
            </a:endParaRPr>
          </a:p>
        </p:txBody>
      </p:sp>
      <p:sp>
        <p:nvSpPr>
          <p:cNvPr id="150" name="Google Shape;150;p14"/>
          <p:cNvSpPr/>
          <p:nvPr/>
        </p:nvSpPr>
        <p:spPr>
          <a:xfrm>
            <a:off x="1940800" y="3541836"/>
            <a:ext cx="2332800" cy="2859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58000"/>
                </a:solidFill>
              </a:rPr>
              <a:t>Открыть фотографии</a:t>
            </a:r>
            <a:endParaRPr sz="1300" b="1">
              <a:solidFill>
                <a:srgbClr val="D58000"/>
              </a:solidFill>
            </a:endParaRPr>
          </a:p>
        </p:txBody>
      </p:sp>
      <p:sp>
        <p:nvSpPr>
          <p:cNvPr id="151" name="Google Shape;151;p14"/>
          <p:cNvSpPr/>
          <p:nvPr/>
        </p:nvSpPr>
        <p:spPr>
          <a:xfrm>
            <a:off x="4175900" y="1242900"/>
            <a:ext cx="3306000" cy="32475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5900" y="1240490"/>
            <a:ext cx="3252325" cy="325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3" name="Google Shape;153;p14"/>
          <p:cNvGrpSpPr/>
          <p:nvPr/>
        </p:nvGrpSpPr>
        <p:grpSpPr>
          <a:xfrm>
            <a:off x="7437200" y="1241838"/>
            <a:ext cx="285900" cy="3247500"/>
            <a:chOff x="7499850" y="1010750"/>
            <a:chExt cx="285900" cy="3247500"/>
          </a:xfrm>
        </p:grpSpPr>
        <p:sp>
          <p:nvSpPr>
            <p:cNvPr id="154" name="Google Shape;154;p14"/>
            <p:cNvSpPr/>
            <p:nvPr/>
          </p:nvSpPr>
          <p:spPr>
            <a:xfrm rot="5400000">
              <a:off x="6019050" y="2491550"/>
              <a:ext cx="3247500" cy="285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rgbClr val="FFFFFF"/>
                </a:solidFill>
              </a:endParaRPr>
            </a:p>
          </p:txBody>
        </p:sp>
        <p:sp>
          <p:nvSpPr>
            <p:cNvPr id="155" name="Google Shape;155;p14"/>
            <p:cNvSpPr/>
            <p:nvPr/>
          </p:nvSpPr>
          <p:spPr>
            <a:xfrm rot="-8100000">
              <a:off x="7537230" y="2509803"/>
              <a:ext cx="123885" cy="123885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6" name="Google Shape;15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75889" y="1783457"/>
            <a:ext cx="3252325" cy="2164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99650" y="1263450"/>
            <a:ext cx="2404800" cy="3206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8" name="Google Shape;158;p14"/>
          <p:cNvGrpSpPr/>
          <p:nvPr/>
        </p:nvGrpSpPr>
        <p:grpSpPr>
          <a:xfrm>
            <a:off x="7443150" y="1242900"/>
            <a:ext cx="285900" cy="3247500"/>
            <a:chOff x="7499850" y="1010750"/>
            <a:chExt cx="285900" cy="3247500"/>
          </a:xfrm>
        </p:grpSpPr>
        <p:sp>
          <p:nvSpPr>
            <p:cNvPr id="159" name="Google Shape;159;p14"/>
            <p:cNvSpPr/>
            <p:nvPr/>
          </p:nvSpPr>
          <p:spPr>
            <a:xfrm rot="5400000">
              <a:off x="6019050" y="2491550"/>
              <a:ext cx="3247500" cy="285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A96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rgbClr val="FFFFFF"/>
                </a:solidFill>
              </a:endParaRPr>
            </a:p>
          </p:txBody>
        </p:sp>
        <p:sp>
          <p:nvSpPr>
            <p:cNvPr id="160" name="Google Shape;160;p14"/>
            <p:cNvSpPr/>
            <p:nvPr/>
          </p:nvSpPr>
          <p:spPr>
            <a:xfrm rot="-8100000">
              <a:off x="7537230" y="2509803"/>
              <a:ext cx="123885" cy="123885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14"/>
          <p:cNvGrpSpPr/>
          <p:nvPr/>
        </p:nvGrpSpPr>
        <p:grpSpPr>
          <a:xfrm flipH="1">
            <a:off x="3943675" y="1242888"/>
            <a:ext cx="285900" cy="3247500"/>
            <a:chOff x="7499850" y="1010750"/>
            <a:chExt cx="285900" cy="3247500"/>
          </a:xfrm>
        </p:grpSpPr>
        <p:sp>
          <p:nvSpPr>
            <p:cNvPr id="162" name="Google Shape;162;p14"/>
            <p:cNvSpPr/>
            <p:nvPr/>
          </p:nvSpPr>
          <p:spPr>
            <a:xfrm rot="5400000">
              <a:off x="6019050" y="2491550"/>
              <a:ext cx="3247500" cy="285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>
                <a:solidFill>
                  <a:srgbClr val="FFFFFF"/>
                </a:solidFill>
              </a:endParaRPr>
            </a:p>
          </p:txBody>
        </p:sp>
        <p:sp>
          <p:nvSpPr>
            <p:cNvPr id="163" name="Google Shape;163;p14"/>
            <p:cNvSpPr/>
            <p:nvPr/>
          </p:nvSpPr>
          <p:spPr>
            <a:xfrm rot="-8100000">
              <a:off x="7537230" y="2509803"/>
              <a:ext cx="123885" cy="123885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4"/>
          <p:cNvSpPr/>
          <p:nvPr/>
        </p:nvSpPr>
        <p:spPr>
          <a:xfrm rot="-1972952">
            <a:off x="2178454" y="4420132"/>
            <a:ext cx="224343" cy="290748"/>
          </a:xfrm>
          <a:prstGeom prst="upArrow">
            <a:avLst>
              <a:gd name="adj1" fmla="val 23824"/>
              <a:gd name="adj2" fmla="val 7229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270000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4"/>
          <p:cNvSpPr/>
          <p:nvPr/>
        </p:nvSpPr>
        <p:spPr>
          <a:xfrm rot="-1972952">
            <a:off x="7629779" y="3658482"/>
            <a:ext cx="224343" cy="290748"/>
          </a:xfrm>
          <a:prstGeom prst="upArrow">
            <a:avLst>
              <a:gd name="adj1" fmla="val 23824"/>
              <a:gd name="adj2" fmla="val 7229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270000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4"/>
          <p:cNvSpPr/>
          <p:nvPr/>
        </p:nvSpPr>
        <p:spPr>
          <a:xfrm>
            <a:off x="2007125" y="1831825"/>
            <a:ext cx="5109900" cy="1494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  <a:effectLst>
            <a:outerShdw blurRad="200025" dist="190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4"/>
          <p:cNvSpPr txBox="1"/>
          <p:nvPr/>
        </p:nvSpPr>
        <p:spPr>
          <a:xfrm>
            <a:off x="3193000" y="2484625"/>
            <a:ext cx="27183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C03CD"/>
                </a:solidFill>
              </a:rPr>
              <a:t>Анимации завершены.</a:t>
            </a:r>
            <a:endParaRPr sz="1800">
              <a:solidFill>
                <a:srgbClr val="7C03CD"/>
              </a:solidFill>
            </a:endParaRPr>
          </a:p>
        </p:txBody>
      </p:sp>
      <p:sp>
        <p:nvSpPr>
          <p:cNvPr id="168" name="Google Shape;168;p14"/>
          <p:cNvSpPr/>
          <p:nvPr/>
        </p:nvSpPr>
        <p:spPr>
          <a:xfrm>
            <a:off x="6187200" y="2957887"/>
            <a:ext cx="831300" cy="285900"/>
          </a:xfrm>
          <a:prstGeom prst="rect">
            <a:avLst/>
          </a:prstGeom>
          <a:solidFill>
            <a:srgbClr val="9900FF"/>
          </a:solidFill>
          <a:ln w="952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  <a:effectLst>
            <a:outerShdw blurRad="200025" dist="19050" algn="bl" rotWithShape="0">
              <a:srgbClr val="9900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</a:rPr>
              <a:t>Ok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69" name="Google Shape;169;p14"/>
          <p:cNvSpPr/>
          <p:nvPr/>
        </p:nvSpPr>
        <p:spPr>
          <a:xfrm>
            <a:off x="2035025" y="1870750"/>
            <a:ext cx="5054100" cy="366000"/>
          </a:xfrm>
          <a:prstGeom prst="rect">
            <a:avLst/>
          </a:prstGeom>
          <a:gradFill>
            <a:gsLst>
              <a:gs pos="0">
                <a:srgbClr val="9900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  <a:effectLst>
            <a:outerShdw blurRad="200025" dist="190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4"/>
          <p:cNvSpPr txBox="1"/>
          <p:nvPr/>
        </p:nvSpPr>
        <p:spPr>
          <a:xfrm>
            <a:off x="2059800" y="1817663"/>
            <a:ext cx="20853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Уведомление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71" name="Google Shape;171;p14"/>
          <p:cNvSpPr/>
          <p:nvPr/>
        </p:nvSpPr>
        <p:spPr>
          <a:xfrm>
            <a:off x="2327375" y="2481025"/>
            <a:ext cx="449400" cy="4494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</a:rPr>
              <a:t>ℹ</a:t>
            </a:r>
            <a:endParaRPr sz="19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00"/>
                            </p:stCondLst>
                            <p:childTnLst>
                              <p:par>
                                <p:cTn id="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4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4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3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2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7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9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9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2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200"/>
                            </p:stCondLst>
                            <p:childTnLst>
                              <p:par>
                                <p:cTn id="6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2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2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700"/>
                            </p:stCondLst>
                            <p:childTnLst>
                              <p:par>
                                <p:cTn id="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4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100"/>
                            </p:stCondLst>
                            <p:childTnLst>
                              <p:par>
                                <p:cTn id="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4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3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700"/>
                            </p:stCondLst>
                            <p:childTnLst>
                              <p:par>
                                <p:cTn id="9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0"/>
                            </p:stCondLst>
                            <p:childTnLst>
                              <p:par>
                                <p:cTn id="9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2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2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02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8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2300"/>
                            </p:stCondLst>
                            <p:childTnLst>
                              <p:par>
                                <p:cTn id="10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2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2500"/>
                            </p:stCondLst>
                            <p:childTnLst>
                              <p:par>
                                <p:cTn id="11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2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2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27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8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38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5400"/>
                            </p:stCondLst>
                            <p:childTnLst>
                              <p:par>
                                <p:cTn id="12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2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5600"/>
                            </p:stCondLst>
                            <p:childTnLst>
                              <p:par>
                                <p:cTn id="1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2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2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2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58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4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72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2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20000"/>
                            </p:stCondLst>
                            <p:childTnLst>
                              <p:par>
                                <p:cTn id="15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0300"/>
                            </p:stCondLst>
                            <p:childTnLst>
                              <p:par>
                                <p:cTn id="15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2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2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20500"/>
                            </p:stCondLst>
                            <p:childTnLst>
                              <p:par>
                                <p:cTn id="1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2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20700"/>
                            </p:stCondLst>
                            <p:childTnLst>
                              <p:par>
                                <p:cTn id="16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2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500"/>
                            </p:stCondLst>
                            <p:childTnLst>
                              <p:par>
                                <p:cTn id="17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"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500"/>
                            </p:stCondLst>
                            <p:childTnLst>
                              <p:par>
                                <p:cTn id="1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20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2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2200"/>
                            </p:stCondLst>
                            <p:childTnLst>
                              <p:par>
                                <p:cTn id="18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8" dur="2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1" dur="2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2400"/>
                            </p:stCondLst>
                            <p:childTnLst>
                              <p:par>
                                <p:cTn id="194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5"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3400"/>
                            </p:stCondLst>
                            <p:childTnLst>
                              <p:par>
                                <p:cTn id="19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0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3900"/>
                            </p:stCondLst>
                            <p:childTnLst>
                              <p:par>
                                <p:cTn id="2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1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5400"/>
                            </p:stCondLst>
                            <p:childTnLst>
                              <p:par>
                                <p:cTn id="206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7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5900"/>
                            </p:stCondLst>
                            <p:childTnLst>
                              <p:par>
                                <p:cTn id="2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2" dur="2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3" dur="2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6100"/>
                            </p:stCondLst>
                            <p:childTnLst>
                              <p:par>
                                <p:cTn id="2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7" dur="2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8" dur="2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6300"/>
                            </p:stCondLst>
                            <p:childTnLst>
                              <p:par>
                                <p:cTn id="2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2" dur="2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3" dur="2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7500"/>
                            </p:stCondLst>
                            <p:childTnLst>
                              <p:par>
                                <p:cTn id="22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0" dur="2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7700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2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7900"/>
                            </p:stCondLst>
                            <p:childTnLst>
                              <p:par>
                                <p:cTn id="2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3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500"/>
                            </p:stCondLst>
                            <p:childTnLst>
                              <p:par>
                                <p:cTn id="24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8"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1500"/>
                            </p:stCondLst>
                            <p:childTnLst>
                              <p:par>
                                <p:cTn id="2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2000"/>
                            </p:stCondLst>
                            <p:childTnLst>
                              <p:par>
                                <p:cTn id="2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2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2200"/>
                            </p:stCondLst>
                            <p:childTnLst>
                              <p:par>
                                <p:cTn id="25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9" dur="2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2" dur="2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2400"/>
                            </p:stCondLst>
                            <p:childTnLst>
                              <p:par>
                                <p:cTn id="265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6"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3400"/>
                            </p:stCondLst>
                            <p:childTnLst>
                              <p:par>
                                <p:cTn id="26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1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3900"/>
                            </p:stCondLst>
                            <p:childTnLst>
                              <p:par>
                                <p:cTn id="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1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5400"/>
                            </p:stCondLst>
                            <p:childTnLst>
                              <p:par>
                                <p:cTn id="277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8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5900"/>
                            </p:stCondLst>
                            <p:childTnLst>
                              <p:par>
                                <p:cTn id="28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2" dur="2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6100"/>
                            </p:stCondLst>
                            <p:childTnLst>
                              <p:par>
                                <p:cTn id="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2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6300"/>
                            </p:stCondLst>
                            <p:childTnLst>
                              <p:par>
                                <p:cTn id="28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1" fill="hold">
                            <p:stCondLst>
                              <p:cond delay="6300"/>
                            </p:stCondLst>
                            <p:childTnLst>
                              <p:par>
                                <p:cTn id="29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4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8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500"/>
                            </p:stCondLst>
                            <p:childTnLst>
                              <p:par>
                                <p:cTn id="30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3"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1500"/>
                            </p:stCondLst>
                            <p:childTnLst>
                              <p:par>
                                <p:cTn id="3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2000"/>
                            </p:stCondLst>
                            <p:childTnLst>
                              <p:par>
                                <p:cTn id="3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2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2200"/>
                            </p:stCondLst>
                            <p:childTnLst>
                              <p:par>
                                <p:cTn id="3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4" dur="1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7" dur="2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2400"/>
                            </p:stCondLst>
                            <p:childTnLst>
                              <p:par>
                                <p:cTn id="320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1"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3400"/>
                            </p:stCondLst>
                            <p:childTnLst>
                              <p:par>
                                <p:cTn id="3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6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7" fill="hold">
                            <p:stCondLst>
                              <p:cond delay="3900"/>
                            </p:stCondLst>
                            <p:childTnLst>
                              <p:par>
                                <p:cTn id="3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0" dur="1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1" fill="hold">
                            <p:stCondLst>
                              <p:cond delay="5400"/>
                            </p:stCondLst>
                            <p:childTnLst>
                              <p:par>
                                <p:cTn id="332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3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5" fill="hold">
                            <p:stCondLst>
                              <p:cond delay="5900"/>
                            </p:stCondLst>
                            <p:childTnLst>
                              <p:par>
                                <p:cTn id="33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2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9" fill="hold">
                            <p:stCondLst>
                              <p:cond delay="6100"/>
                            </p:stCondLst>
                            <p:childTnLst>
                              <p:par>
                                <p:cTn id="3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2" dur="2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3" fill="hold">
                            <p:stCondLst>
                              <p:cond delay="6300"/>
                            </p:stCondLst>
                            <p:childTnLst>
                              <p:par>
                                <p:cTn id="3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6300"/>
                            </p:stCondLst>
                            <p:childTnLst>
                              <p:par>
                                <p:cTn id="3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9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0" fill="hold">
                      <p:stCondLst>
                        <p:cond delay="indefinite"/>
                      </p:stCondLst>
                      <p:childTnLst>
                        <p:par>
                          <p:cTn id="351" fill="hold">
                            <p:stCondLst>
                              <p:cond delay="0"/>
                            </p:stCondLst>
                            <p:childTnLst>
                              <p:par>
                                <p:cTn id="35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3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5" fill="hold">
                            <p:stCondLst>
                              <p:cond delay="500"/>
                            </p:stCondLst>
                            <p:childTnLst>
                              <p:par>
                                <p:cTn id="35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8" dur="10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1500"/>
                            </p:stCondLst>
                            <p:childTnLst>
                              <p:par>
                                <p:cTn id="3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3" fill="hold">
                            <p:stCondLst>
                              <p:cond delay="2000"/>
                            </p:stCondLst>
                            <p:childTnLst>
                              <p:par>
                                <p:cTn id="3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6" dur="2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7" fill="hold">
                            <p:stCondLst>
                              <p:cond delay="2200"/>
                            </p:stCondLst>
                            <p:childTnLst>
                              <p:par>
                                <p:cTn id="3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>
                            <p:stCondLst>
                              <p:cond delay="2700"/>
                            </p:stCondLst>
                            <p:childTnLst>
                              <p:par>
                                <p:cTn id="3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4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5" fill="hold">
                            <p:stCondLst>
                              <p:cond delay="2900"/>
                            </p:stCondLst>
                            <p:childTnLst>
                              <p:par>
                                <p:cTn id="3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8" dur="2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9" fill="hold">
                            <p:stCondLst>
                              <p:cond delay="3100"/>
                            </p:stCondLst>
                            <p:childTnLst>
                              <p:par>
                                <p:cTn id="3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2" dur="2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" fill="hold">
                            <p:stCondLst>
                              <p:cond delay="3300"/>
                            </p:stCondLst>
                            <p:childTnLst>
                              <p:par>
                                <p:cTn id="3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6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7" fill="hold">
                            <p:stCondLst>
                              <p:cond delay="4300"/>
                            </p:stCondLst>
                            <p:childTnLst>
                              <p:par>
                                <p:cTn id="3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0" dur="2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1" fill="hold">
                            <p:stCondLst>
                              <p:cond delay="4500"/>
                            </p:stCondLst>
                            <p:childTnLst>
                              <p:par>
                                <p:cTn id="39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3" dur="2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5" fill="hold">
                            <p:stCondLst>
                              <p:cond delay="4700"/>
                            </p:stCondLst>
                            <p:childTnLst>
                              <p:par>
                                <p:cTn id="3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8" dur="2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9" fill="hold">
                            <p:stCondLst>
                              <p:cond delay="4900"/>
                            </p:stCondLst>
                            <p:childTnLst>
                              <p:par>
                                <p:cTn id="4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2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3" fill="hold">
                            <p:stCondLst>
                              <p:cond delay="5900"/>
                            </p:stCondLst>
                            <p:childTnLst>
                              <p:par>
                                <p:cTn id="40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5" dur="2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" fill="hold">
                            <p:stCondLst>
                              <p:cond delay="6100"/>
                            </p:stCondLst>
                            <p:childTnLst>
                              <p:par>
                                <p:cTn id="40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9" dur="2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1" fill="hold">
                            <p:stCondLst>
                              <p:cond delay="6300"/>
                            </p:stCondLst>
                            <p:childTnLst>
                              <p:par>
                                <p:cTn id="41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3" dur="2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5" fill="hold">
                            <p:stCondLst>
                              <p:cond delay="6500"/>
                            </p:stCondLst>
                            <p:childTnLst>
                              <p:par>
                                <p:cTn id="41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7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9" fill="hold">
                            <p:stCondLst>
                              <p:cond delay="6700"/>
                            </p:stCondLst>
                            <p:childTnLst>
                              <p:par>
                                <p:cTn id="4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1" dur="2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3" fill="hold">
                            <p:stCondLst>
                              <p:cond delay="6900"/>
                            </p:stCondLst>
                            <p:childTnLst>
                              <p:par>
                                <p:cTn id="42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5" dur="2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7" fill="hold">
                            <p:stCondLst>
                              <p:cond delay="7100"/>
                            </p:stCondLst>
                            <p:childTnLst>
                              <p:par>
                                <p:cTn id="42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9" dur="2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>
                            <p:stCondLst>
                              <p:cond delay="7300"/>
                            </p:stCondLst>
                            <p:childTnLst>
                              <p:par>
                                <p:cTn id="432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3" dur="3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5" fill="hold">
                            <p:stCondLst>
                              <p:cond delay="7600"/>
                            </p:stCondLst>
                            <p:childTnLst>
                              <p:par>
                                <p:cTn id="436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7" dur="3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9" fill="hold">
                            <p:stCondLst>
                              <p:cond delay="7900"/>
                            </p:stCondLst>
                            <p:childTnLst>
                              <p:par>
                                <p:cTn id="440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1" dur="3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>
                            <p:stCondLst>
                              <p:cond delay="8200"/>
                            </p:stCondLst>
                            <p:childTnLst>
                              <p:par>
                                <p:cTn id="444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5" dur="3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7" fill="hold">
                            <p:stCondLst>
                              <p:cond delay="8500"/>
                            </p:stCondLst>
                            <p:childTnLst>
                              <p:par>
                                <p:cTn id="448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9" dur="3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1" fill="hold">
                            <p:stCondLst>
                              <p:cond delay="8800"/>
                            </p:stCondLst>
                            <p:childTnLst>
                              <p:par>
                                <p:cTn id="452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3" dur="10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5" fill="hold">
                            <p:stCondLst>
                              <p:cond delay="9800"/>
                            </p:stCondLst>
                            <p:childTnLst>
                              <p:par>
                                <p:cTn id="4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8" dur="4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9" fill="hold">
                            <p:stCondLst>
                              <p:cond delay="10200"/>
                            </p:stCondLst>
                            <p:childTnLst>
                              <p:par>
                                <p:cTn id="46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2" dur="3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3" dur="3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4" fill="hold">
                            <p:stCondLst>
                              <p:cond delay="10500"/>
                            </p:stCondLst>
                            <p:childTnLst>
                              <p:par>
                                <p:cTn id="4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2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0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1" fill="hold">
                            <p:stCondLst>
                              <p:cond delay="11000"/>
                            </p:stCondLst>
                            <p:childTnLst>
                              <p:par>
                                <p:cTn id="47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4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5" fill="hold">
                      <p:stCondLst>
                        <p:cond delay="indefinite"/>
                      </p:stCondLst>
                      <p:childTnLst>
                        <p:par>
                          <p:cTn id="476" fill="hold">
                            <p:stCondLst>
                              <p:cond delay="0"/>
                            </p:stCondLst>
                            <p:childTnLst>
                              <p:par>
                                <p:cTn id="47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8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0" fill="hold">
                            <p:stCondLst>
                              <p:cond delay="500"/>
                            </p:stCondLst>
                            <p:childTnLst>
                              <p:par>
                                <p:cTn id="48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3" dur="10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hold">
                            <p:stCondLst>
                              <p:cond delay="1500"/>
                            </p:stCondLst>
                            <p:childTnLst>
                              <p:par>
                                <p:cTn id="4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4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1900"/>
                            </p:stCondLst>
                            <p:childTnLst>
                              <p:par>
                                <p:cTn id="4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1" dur="2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2" fill="hold">
                            <p:stCondLst>
                              <p:cond delay="2100"/>
                            </p:stCondLst>
                            <p:childTnLst>
                              <p:par>
                                <p:cTn id="49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4" dur="2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6" fill="hold">
                            <p:stCondLst>
                              <p:cond delay="2300"/>
                            </p:stCondLst>
                            <p:childTnLst>
                              <p:par>
                                <p:cTn id="49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8" dur="4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0" fill="hold">
                            <p:stCondLst>
                              <p:cond delay="2700"/>
                            </p:stCondLst>
                            <p:childTnLst>
                              <p:par>
                                <p:cTn id="5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3" dur="4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4" fill="hold">
                            <p:stCondLst>
                              <p:cond delay="3100"/>
                            </p:stCondLst>
                            <p:childTnLst>
                              <p:par>
                                <p:cTn id="50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7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8" fill="hold">
                      <p:stCondLst>
                        <p:cond delay="indefinite"/>
                      </p:stCondLst>
                      <p:childTnLst>
                        <p:par>
                          <p:cTn id="509" fill="hold">
                            <p:stCondLst>
                              <p:cond delay="0"/>
                            </p:stCondLst>
                            <p:childTnLst>
                              <p:par>
                                <p:cTn id="51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1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3" fill="hold">
                            <p:stCondLst>
                              <p:cond delay="500"/>
                            </p:stCondLst>
                            <p:childTnLst>
                              <p:par>
                                <p:cTn id="5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6" dur="2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7" fill="hold">
                            <p:stCondLst>
                              <p:cond delay="700"/>
                            </p:stCondLst>
                            <p:childTnLst>
                              <p:par>
                                <p:cTn id="5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9" dur="2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1" fill="hold">
                            <p:stCondLst>
                              <p:cond delay="900"/>
                            </p:stCondLst>
                            <p:childTnLst>
                              <p:par>
                                <p:cTn id="52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3" dur="4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5" fill="hold">
                            <p:stCondLst>
                              <p:cond delay="1300"/>
                            </p:stCondLst>
                            <p:childTnLst>
                              <p:par>
                                <p:cTn id="5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8" dur="4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9" fill="hold">
                            <p:stCondLst>
                              <p:cond delay="1700"/>
                            </p:stCondLst>
                            <p:childTnLst>
                              <p:par>
                                <p:cTn id="5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2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3" fill="hold">
                      <p:stCondLst>
                        <p:cond delay="indefinite"/>
                      </p:stCondLst>
                      <p:childTnLst>
                        <p:par>
                          <p:cTn id="534" fill="hold">
                            <p:stCondLst>
                              <p:cond delay="0"/>
                            </p:stCondLst>
                            <p:childTnLst>
                              <p:par>
                                <p:cTn id="5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6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8" fill="hold">
                            <p:stCondLst>
                              <p:cond delay="500"/>
                            </p:stCondLst>
                            <p:childTnLst>
                              <p:par>
                                <p:cTn id="5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1" dur="2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2" fill="hold">
                            <p:stCondLst>
                              <p:cond delay="700"/>
                            </p:stCondLst>
                            <p:childTnLst>
                              <p:par>
                                <p:cTn id="54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4" dur="2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6" fill="hold">
                            <p:stCondLst>
                              <p:cond delay="900"/>
                            </p:stCondLst>
                            <p:childTnLst>
                              <p:par>
                                <p:cTn id="54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9" dur="500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0" fill="hold">
                            <p:stCondLst>
                              <p:cond delay="1400"/>
                            </p:stCondLst>
                            <p:childTnLst>
                              <p:par>
                                <p:cTn id="5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3" fill="hold">
                            <p:stCondLst>
                              <p:cond delay="1400"/>
                            </p:stCondLst>
                            <p:childTnLst>
                              <p:par>
                                <p:cTn id="5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6" dur="2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7" fill="hold">
                            <p:stCondLst>
                              <p:cond delay="1600"/>
                            </p:stCondLst>
                            <p:childTnLst>
                              <p:par>
                                <p:cTn id="55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0" dur="20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1" dur="20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2" fill="hold">
                            <p:stCondLst>
                              <p:cond delay="1800"/>
                            </p:stCondLst>
                            <p:childTnLst>
                              <p:par>
                                <p:cTn id="5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5" dur="2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6" fill="hold">
                            <p:stCondLst>
                              <p:cond delay="2000"/>
                            </p:stCondLst>
                            <p:childTnLst>
                              <p:par>
                                <p:cTn id="5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9" dur="2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"/>
          <p:cNvSpPr/>
          <p:nvPr/>
        </p:nvSpPr>
        <p:spPr>
          <a:xfrm>
            <a:off x="2590800" y="588000"/>
            <a:ext cx="6543300" cy="4140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0" y="589650"/>
            <a:ext cx="2590800" cy="45540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8" name="Google Shape;178;p15"/>
          <p:cNvPicPr preferRelativeResize="0"/>
          <p:nvPr/>
        </p:nvPicPr>
        <p:blipFill rotWithShape="1">
          <a:blip r:embed="rId3">
            <a:alphaModFix/>
          </a:blip>
          <a:srcRect l="16627" r="16621"/>
          <a:stretch/>
        </p:blipFill>
        <p:spPr>
          <a:xfrm>
            <a:off x="251900" y="1009650"/>
            <a:ext cx="2085403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5"/>
          <p:cNvSpPr/>
          <p:nvPr/>
        </p:nvSpPr>
        <p:spPr>
          <a:xfrm>
            <a:off x="0" y="0"/>
            <a:ext cx="9144000" cy="5880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"/>
          <p:cNvSpPr txBox="1"/>
          <p:nvPr/>
        </p:nvSpPr>
        <p:spPr>
          <a:xfrm>
            <a:off x="2363100" y="0"/>
            <a:ext cx="4417800" cy="5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>
                <a:solidFill>
                  <a:srgbClr val="FFFFFF"/>
                </a:solidFill>
              </a:rPr>
              <a:t>Mail</a:t>
            </a:r>
            <a:endParaRPr sz="3500" b="1">
              <a:solidFill>
                <a:srgbClr val="FFFFFF"/>
              </a:solidFill>
            </a:endParaRPr>
          </a:p>
        </p:txBody>
      </p:sp>
      <p:sp>
        <p:nvSpPr>
          <p:cNvPr id="181" name="Google Shape;181;p15"/>
          <p:cNvSpPr/>
          <p:nvPr/>
        </p:nvSpPr>
        <p:spPr>
          <a:xfrm rot="10800000" flipH="1">
            <a:off x="251675" y="4117925"/>
            <a:ext cx="2084400" cy="4740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 txBox="1"/>
          <p:nvPr/>
        </p:nvSpPr>
        <p:spPr>
          <a:xfrm>
            <a:off x="584750" y="4156475"/>
            <a:ext cx="14220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</a:rPr>
              <a:t>Mia</a:t>
            </a:r>
            <a:endParaRPr sz="1800" b="1">
              <a:solidFill>
                <a:srgbClr val="FFFFFF"/>
              </a:solidFill>
            </a:endParaRPr>
          </a:p>
        </p:txBody>
      </p:sp>
      <p:sp>
        <p:nvSpPr>
          <p:cNvPr id="183" name="Google Shape;183;p15"/>
          <p:cNvSpPr/>
          <p:nvPr/>
        </p:nvSpPr>
        <p:spPr>
          <a:xfrm>
            <a:off x="-857650" y="1650"/>
            <a:ext cx="493800" cy="88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</p:txBody>
      </p:sp>
      <p:sp>
        <p:nvSpPr>
          <p:cNvPr id="184" name="Google Shape;184;p15"/>
          <p:cNvSpPr/>
          <p:nvPr/>
        </p:nvSpPr>
        <p:spPr>
          <a:xfrm>
            <a:off x="349725" y="4117925"/>
            <a:ext cx="669600" cy="474000"/>
          </a:xfrm>
          <a:prstGeom prst="parallelogram">
            <a:avLst>
              <a:gd name="adj" fmla="val 43771"/>
            </a:avLst>
          </a:prstGeom>
          <a:solidFill>
            <a:srgbClr val="FFFFFF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6378425" y="0"/>
            <a:ext cx="1324200" cy="588000"/>
          </a:xfrm>
          <a:prstGeom prst="parallelogram">
            <a:avLst>
              <a:gd name="adj" fmla="val 43771"/>
            </a:avLst>
          </a:prstGeom>
          <a:solidFill>
            <a:srgbClr val="862A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5"/>
          <p:cNvSpPr/>
          <p:nvPr/>
        </p:nvSpPr>
        <p:spPr>
          <a:xfrm>
            <a:off x="7416313" y="0"/>
            <a:ext cx="1324200" cy="588000"/>
          </a:xfrm>
          <a:prstGeom prst="parallelogram">
            <a:avLst>
              <a:gd name="adj" fmla="val 43771"/>
            </a:avLst>
          </a:prstGeom>
          <a:solidFill>
            <a:srgbClr val="5710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5"/>
          <p:cNvSpPr/>
          <p:nvPr/>
        </p:nvSpPr>
        <p:spPr>
          <a:xfrm>
            <a:off x="8466500" y="0"/>
            <a:ext cx="1324200" cy="588000"/>
          </a:xfrm>
          <a:prstGeom prst="parallelogram">
            <a:avLst>
              <a:gd name="adj" fmla="val 43771"/>
            </a:avLst>
          </a:prstGeom>
          <a:solidFill>
            <a:srgbClr val="360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5"/>
          <p:cNvSpPr/>
          <p:nvPr/>
        </p:nvSpPr>
        <p:spPr>
          <a:xfrm>
            <a:off x="-9925" y="4683100"/>
            <a:ext cx="9144000" cy="474000"/>
          </a:xfrm>
          <a:prstGeom prst="rect">
            <a:avLst/>
          </a:prstGeom>
          <a:solidFill>
            <a:srgbClr val="000000">
              <a:alpha val="814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</a:rPr>
              <a:t>Нажмите клавишу или кнопку мыши для продолжения анимации</a:t>
            </a:r>
            <a:endParaRPr sz="1800" b="1">
              <a:solidFill>
                <a:srgbClr val="FFFFFF"/>
              </a:solidFill>
            </a:endParaRPr>
          </a:p>
        </p:txBody>
      </p:sp>
      <p:grpSp>
        <p:nvGrpSpPr>
          <p:cNvPr id="189" name="Google Shape;189;p15"/>
          <p:cNvGrpSpPr/>
          <p:nvPr/>
        </p:nvGrpSpPr>
        <p:grpSpPr>
          <a:xfrm>
            <a:off x="76900" y="95538"/>
            <a:ext cx="550200" cy="396900"/>
            <a:chOff x="1040600" y="70250"/>
            <a:chExt cx="550200" cy="396900"/>
          </a:xfrm>
        </p:grpSpPr>
        <p:sp>
          <p:nvSpPr>
            <p:cNvPr id="190" name="Google Shape;190;p15"/>
            <p:cNvSpPr/>
            <p:nvPr/>
          </p:nvSpPr>
          <p:spPr>
            <a:xfrm>
              <a:off x="1054400" y="70250"/>
              <a:ext cx="5349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1042100" y="154375"/>
              <a:ext cx="547200" cy="306000"/>
            </a:xfrm>
            <a:prstGeom prst="triangle">
              <a:avLst>
                <a:gd name="adj" fmla="val 50000"/>
              </a:avLst>
            </a:prstGeom>
            <a:noFill/>
            <a:ln w="19050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 rot="10800000" flipH="1">
              <a:off x="1040600" y="70250"/>
              <a:ext cx="550200" cy="219000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 w="19050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15"/>
          <p:cNvSpPr/>
          <p:nvPr/>
        </p:nvSpPr>
        <p:spPr>
          <a:xfrm>
            <a:off x="2634675" y="913125"/>
            <a:ext cx="366000" cy="444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B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 flipH="1">
            <a:off x="2634675" y="649725"/>
            <a:ext cx="366000" cy="263400"/>
          </a:xfrm>
          <a:prstGeom prst="round2SameRect">
            <a:avLst>
              <a:gd name="adj1" fmla="val 8760"/>
              <a:gd name="adj2" fmla="val 0"/>
            </a:avLst>
          </a:prstGeom>
          <a:solidFill>
            <a:srgbClr val="FFCE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 rot="5400000" flipH="1">
            <a:off x="2736375" y="692925"/>
            <a:ext cx="162600" cy="177000"/>
          </a:xfrm>
          <a:prstGeom prst="uturnArrow">
            <a:avLst>
              <a:gd name="adj1" fmla="val 18204"/>
              <a:gd name="adj2" fmla="val 25000"/>
              <a:gd name="adj3" fmla="val 25000"/>
              <a:gd name="adj4" fmla="val 27814"/>
              <a:gd name="adj5" fmla="val 100000"/>
            </a:avLst>
          </a:prstGeom>
          <a:solidFill>
            <a:srgbClr val="D58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 flipH="1">
            <a:off x="3020725" y="913125"/>
            <a:ext cx="366000" cy="444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B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3020725" y="649725"/>
            <a:ext cx="366000" cy="263400"/>
          </a:xfrm>
          <a:prstGeom prst="round2SameRect">
            <a:avLst>
              <a:gd name="adj1" fmla="val 8760"/>
              <a:gd name="adj2" fmla="val 0"/>
            </a:avLst>
          </a:prstGeom>
          <a:solidFill>
            <a:srgbClr val="FFCE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5"/>
          <p:cNvSpPr/>
          <p:nvPr/>
        </p:nvSpPr>
        <p:spPr>
          <a:xfrm rot="-5400000">
            <a:off x="3122425" y="692925"/>
            <a:ext cx="162600" cy="177000"/>
          </a:xfrm>
          <a:prstGeom prst="uturnArrow">
            <a:avLst>
              <a:gd name="adj1" fmla="val 18204"/>
              <a:gd name="adj2" fmla="val 25000"/>
              <a:gd name="adj3" fmla="val 25000"/>
              <a:gd name="adj4" fmla="val 27814"/>
              <a:gd name="adj5" fmla="val 100000"/>
            </a:avLst>
          </a:prstGeom>
          <a:solidFill>
            <a:srgbClr val="D58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5"/>
          <p:cNvSpPr/>
          <p:nvPr/>
        </p:nvSpPr>
        <p:spPr>
          <a:xfrm>
            <a:off x="3477875" y="913125"/>
            <a:ext cx="741000" cy="444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B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5"/>
          <p:cNvSpPr/>
          <p:nvPr/>
        </p:nvSpPr>
        <p:spPr>
          <a:xfrm flipH="1">
            <a:off x="3477825" y="649725"/>
            <a:ext cx="741000" cy="263400"/>
          </a:xfrm>
          <a:prstGeom prst="round2SameRect">
            <a:avLst>
              <a:gd name="adj1" fmla="val 8760"/>
              <a:gd name="adj2" fmla="val 0"/>
            </a:avLst>
          </a:prstGeom>
          <a:solidFill>
            <a:srgbClr val="FFCE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5"/>
          <p:cNvGrpSpPr/>
          <p:nvPr/>
        </p:nvGrpSpPr>
        <p:grpSpPr>
          <a:xfrm>
            <a:off x="3507929" y="681375"/>
            <a:ext cx="659678" cy="219000"/>
            <a:chOff x="3436829" y="681375"/>
            <a:chExt cx="659678" cy="219000"/>
          </a:xfrm>
        </p:grpSpPr>
        <p:sp>
          <p:nvSpPr>
            <p:cNvPr id="202" name="Google Shape;202;p15"/>
            <p:cNvSpPr txBox="1"/>
            <p:nvPr/>
          </p:nvSpPr>
          <p:spPr>
            <a:xfrm>
              <a:off x="3436829" y="681375"/>
              <a:ext cx="586392" cy="2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 dirty="0">
                  <a:solidFill>
                    <a:srgbClr val="D58000"/>
                  </a:solidFill>
                </a:rPr>
                <a:t>Arial</a:t>
              </a:r>
              <a:endParaRPr sz="1300" b="1" dirty="0">
                <a:solidFill>
                  <a:srgbClr val="D58000"/>
                </a:solidFill>
              </a:endParaRPr>
            </a:p>
          </p:txBody>
        </p:sp>
        <p:sp>
          <p:nvSpPr>
            <p:cNvPr id="203" name="Google Shape;203;p15"/>
            <p:cNvSpPr/>
            <p:nvPr/>
          </p:nvSpPr>
          <p:spPr>
            <a:xfrm rot="-2700000">
              <a:off x="4035837" y="747400"/>
              <a:ext cx="60670" cy="60670"/>
            </a:xfrm>
            <a:prstGeom prst="rtTriangle">
              <a:avLst/>
            </a:prstGeom>
            <a:solidFill>
              <a:srgbClr val="D58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5"/>
          <p:cNvSpPr/>
          <p:nvPr/>
        </p:nvSpPr>
        <p:spPr>
          <a:xfrm flipH="1">
            <a:off x="4238925" y="913125"/>
            <a:ext cx="366000" cy="444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B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5"/>
          <p:cNvSpPr/>
          <p:nvPr/>
        </p:nvSpPr>
        <p:spPr>
          <a:xfrm>
            <a:off x="4238925" y="649725"/>
            <a:ext cx="366000" cy="263400"/>
          </a:xfrm>
          <a:prstGeom prst="round2SameRect">
            <a:avLst>
              <a:gd name="adj1" fmla="val 8760"/>
              <a:gd name="adj2" fmla="val 0"/>
            </a:avLst>
          </a:prstGeom>
          <a:solidFill>
            <a:srgbClr val="FFCE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15"/>
          <p:cNvGrpSpPr/>
          <p:nvPr/>
        </p:nvGrpSpPr>
        <p:grpSpPr>
          <a:xfrm>
            <a:off x="4303388" y="676100"/>
            <a:ext cx="254925" cy="229550"/>
            <a:chOff x="4232288" y="676100"/>
            <a:chExt cx="254925" cy="229550"/>
          </a:xfrm>
        </p:grpSpPr>
        <p:sp>
          <p:nvSpPr>
            <p:cNvPr id="207" name="Google Shape;207;p15"/>
            <p:cNvSpPr txBox="1"/>
            <p:nvPr/>
          </p:nvSpPr>
          <p:spPr>
            <a:xfrm>
              <a:off x="4293113" y="676100"/>
              <a:ext cx="194100" cy="2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rgbClr val="D58000"/>
                  </a:solidFill>
                </a:rPr>
                <a:t>T</a:t>
              </a:r>
              <a:endParaRPr sz="1300" b="1">
                <a:solidFill>
                  <a:srgbClr val="D58000"/>
                </a:solidFill>
              </a:endParaRPr>
            </a:p>
          </p:txBody>
        </p:sp>
        <p:sp>
          <p:nvSpPr>
            <p:cNvPr id="208" name="Google Shape;208;p15"/>
            <p:cNvSpPr txBox="1"/>
            <p:nvPr/>
          </p:nvSpPr>
          <p:spPr>
            <a:xfrm>
              <a:off x="4232288" y="729550"/>
              <a:ext cx="135600" cy="17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b="1">
                  <a:solidFill>
                    <a:srgbClr val="D58000"/>
                  </a:solidFill>
                </a:rPr>
                <a:t>T</a:t>
              </a:r>
              <a:endParaRPr sz="700" b="1">
                <a:solidFill>
                  <a:srgbClr val="D58000"/>
                </a:solidFill>
              </a:endParaRPr>
            </a:p>
          </p:txBody>
        </p:sp>
      </p:grpSp>
      <p:sp>
        <p:nvSpPr>
          <p:cNvPr id="209" name="Google Shape;209;p15"/>
          <p:cNvSpPr/>
          <p:nvPr/>
        </p:nvSpPr>
        <p:spPr>
          <a:xfrm flipH="1">
            <a:off x="4624975" y="913125"/>
            <a:ext cx="366000" cy="444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B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5"/>
          <p:cNvSpPr/>
          <p:nvPr/>
        </p:nvSpPr>
        <p:spPr>
          <a:xfrm>
            <a:off x="4624975" y="649725"/>
            <a:ext cx="366000" cy="263400"/>
          </a:xfrm>
          <a:prstGeom prst="round2SameRect">
            <a:avLst>
              <a:gd name="adj1" fmla="val 8760"/>
              <a:gd name="adj2" fmla="val 0"/>
            </a:avLst>
          </a:prstGeom>
          <a:solidFill>
            <a:srgbClr val="FFCE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5"/>
          <p:cNvSpPr txBox="1"/>
          <p:nvPr/>
        </p:nvSpPr>
        <p:spPr>
          <a:xfrm>
            <a:off x="4710925" y="681375"/>
            <a:ext cx="1941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58000"/>
                </a:solidFill>
              </a:rPr>
              <a:t>B</a:t>
            </a:r>
            <a:endParaRPr sz="1300" b="1">
              <a:solidFill>
                <a:srgbClr val="D58000"/>
              </a:solidFill>
            </a:endParaRPr>
          </a:p>
        </p:txBody>
      </p:sp>
      <p:sp>
        <p:nvSpPr>
          <p:cNvPr id="212" name="Google Shape;212;p15"/>
          <p:cNvSpPr/>
          <p:nvPr/>
        </p:nvSpPr>
        <p:spPr>
          <a:xfrm flipH="1">
            <a:off x="5011025" y="913125"/>
            <a:ext cx="366000" cy="444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B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5"/>
          <p:cNvSpPr/>
          <p:nvPr/>
        </p:nvSpPr>
        <p:spPr>
          <a:xfrm>
            <a:off x="5011025" y="649725"/>
            <a:ext cx="366000" cy="263400"/>
          </a:xfrm>
          <a:prstGeom prst="round2SameRect">
            <a:avLst>
              <a:gd name="adj1" fmla="val 8760"/>
              <a:gd name="adj2" fmla="val 0"/>
            </a:avLst>
          </a:prstGeom>
          <a:solidFill>
            <a:srgbClr val="FFCE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5"/>
          <p:cNvSpPr txBox="1"/>
          <p:nvPr/>
        </p:nvSpPr>
        <p:spPr>
          <a:xfrm>
            <a:off x="5107000" y="681375"/>
            <a:ext cx="1941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1">
                <a:solidFill>
                  <a:srgbClr val="D58000"/>
                </a:solidFill>
              </a:rPr>
              <a:t>I</a:t>
            </a:r>
            <a:endParaRPr sz="1300" b="1" i="1">
              <a:solidFill>
                <a:srgbClr val="D58000"/>
              </a:solidFill>
            </a:endParaRPr>
          </a:p>
        </p:txBody>
      </p:sp>
      <p:sp>
        <p:nvSpPr>
          <p:cNvPr id="215" name="Google Shape;215;p15"/>
          <p:cNvSpPr/>
          <p:nvPr/>
        </p:nvSpPr>
        <p:spPr>
          <a:xfrm flipH="1">
            <a:off x="5397075" y="913125"/>
            <a:ext cx="366000" cy="444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B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5"/>
          <p:cNvSpPr/>
          <p:nvPr/>
        </p:nvSpPr>
        <p:spPr>
          <a:xfrm>
            <a:off x="5397075" y="649725"/>
            <a:ext cx="366000" cy="263400"/>
          </a:xfrm>
          <a:prstGeom prst="round2SameRect">
            <a:avLst>
              <a:gd name="adj1" fmla="val 8760"/>
              <a:gd name="adj2" fmla="val 0"/>
            </a:avLst>
          </a:prstGeom>
          <a:solidFill>
            <a:srgbClr val="FFCE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5"/>
          <p:cNvSpPr txBox="1"/>
          <p:nvPr/>
        </p:nvSpPr>
        <p:spPr>
          <a:xfrm>
            <a:off x="5483025" y="681375"/>
            <a:ext cx="1941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rgbClr val="D58000"/>
                </a:solidFill>
              </a:rPr>
              <a:t>U</a:t>
            </a:r>
            <a:endParaRPr sz="1300" u="sng">
              <a:solidFill>
                <a:srgbClr val="D58000"/>
              </a:solidFill>
            </a:endParaRPr>
          </a:p>
        </p:txBody>
      </p:sp>
      <p:sp>
        <p:nvSpPr>
          <p:cNvPr id="218" name="Google Shape;218;p15"/>
          <p:cNvSpPr/>
          <p:nvPr/>
        </p:nvSpPr>
        <p:spPr>
          <a:xfrm flipH="1">
            <a:off x="5783125" y="913125"/>
            <a:ext cx="366000" cy="444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B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5"/>
          <p:cNvSpPr/>
          <p:nvPr/>
        </p:nvSpPr>
        <p:spPr>
          <a:xfrm>
            <a:off x="5783125" y="649725"/>
            <a:ext cx="366000" cy="263400"/>
          </a:xfrm>
          <a:prstGeom prst="round2SameRect">
            <a:avLst>
              <a:gd name="adj1" fmla="val 8760"/>
              <a:gd name="adj2" fmla="val 0"/>
            </a:avLst>
          </a:prstGeom>
          <a:solidFill>
            <a:srgbClr val="FFCE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" name="Google Shape;220;p15"/>
          <p:cNvGrpSpPr/>
          <p:nvPr/>
        </p:nvGrpSpPr>
        <p:grpSpPr>
          <a:xfrm>
            <a:off x="5819525" y="726950"/>
            <a:ext cx="297210" cy="127850"/>
            <a:chOff x="5819525" y="726950"/>
            <a:chExt cx="297210" cy="127850"/>
          </a:xfrm>
        </p:grpSpPr>
        <p:grpSp>
          <p:nvGrpSpPr>
            <p:cNvPr id="221" name="Google Shape;221;p15"/>
            <p:cNvGrpSpPr/>
            <p:nvPr/>
          </p:nvGrpSpPr>
          <p:grpSpPr>
            <a:xfrm>
              <a:off x="5819525" y="726950"/>
              <a:ext cx="172800" cy="127850"/>
              <a:chOff x="6172825" y="723750"/>
              <a:chExt cx="172800" cy="127850"/>
            </a:xfrm>
          </p:grpSpPr>
          <p:cxnSp>
            <p:nvCxnSpPr>
              <p:cNvPr id="222" name="Google Shape;222;p15"/>
              <p:cNvCxnSpPr/>
              <p:nvPr/>
            </p:nvCxnSpPr>
            <p:spPr>
              <a:xfrm>
                <a:off x="6172825" y="723750"/>
                <a:ext cx="172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58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" name="Google Shape;223;p15"/>
              <p:cNvCxnSpPr/>
              <p:nvPr/>
            </p:nvCxnSpPr>
            <p:spPr>
              <a:xfrm>
                <a:off x="6172825" y="755713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58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4" name="Google Shape;224;p15"/>
              <p:cNvCxnSpPr/>
              <p:nvPr/>
            </p:nvCxnSpPr>
            <p:spPr>
              <a:xfrm>
                <a:off x="6172825" y="787675"/>
                <a:ext cx="172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58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5" name="Google Shape;225;p15"/>
              <p:cNvCxnSpPr/>
              <p:nvPr/>
            </p:nvCxnSpPr>
            <p:spPr>
              <a:xfrm>
                <a:off x="6172825" y="819638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58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6" name="Google Shape;226;p15"/>
              <p:cNvCxnSpPr/>
              <p:nvPr/>
            </p:nvCxnSpPr>
            <p:spPr>
              <a:xfrm>
                <a:off x="6172825" y="851600"/>
                <a:ext cx="172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58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227" name="Google Shape;227;p15"/>
            <p:cNvSpPr/>
            <p:nvPr/>
          </p:nvSpPr>
          <p:spPr>
            <a:xfrm rot="-2700000">
              <a:off x="6043500" y="751100"/>
              <a:ext cx="60670" cy="60670"/>
            </a:xfrm>
            <a:prstGeom prst="rtTriangle">
              <a:avLst/>
            </a:prstGeom>
            <a:solidFill>
              <a:srgbClr val="D58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15"/>
          <p:cNvSpPr/>
          <p:nvPr/>
        </p:nvSpPr>
        <p:spPr>
          <a:xfrm flipH="1">
            <a:off x="6169175" y="913125"/>
            <a:ext cx="366000" cy="444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B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5"/>
          <p:cNvSpPr/>
          <p:nvPr/>
        </p:nvSpPr>
        <p:spPr>
          <a:xfrm>
            <a:off x="6169175" y="649725"/>
            <a:ext cx="366000" cy="263400"/>
          </a:xfrm>
          <a:prstGeom prst="round2SameRect">
            <a:avLst>
              <a:gd name="adj1" fmla="val 8760"/>
              <a:gd name="adj2" fmla="val 0"/>
            </a:avLst>
          </a:prstGeom>
          <a:solidFill>
            <a:srgbClr val="FFCE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0" name="Google Shape;230;p15"/>
          <p:cNvGrpSpPr/>
          <p:nvPr/>
        </p:nvGrpSpPr>
        <p:grpSpPr>
          <a:xfrm>
            <a:off x="6215325" y="682950"/>
            <a:ext cx="243850" cy="215825"/>
            <a:chOff x="6709850" y="682950"/>
            <a:chExt cx="243850" cy="215825"/>
          </a:xfrm>
        </p:grpSpPr>
        <p:cxnSp>
          <p:nvCxnSpPr>
            <p:cNvPr id="231" name="Google Shape;231;p15"/>
            <p:cNvCxnSpPr/>
            <p:nvPr/>
          </p:nvCxnSpPr>
          <p:spPr>
            <a:xfrm>
              <a:off x="6780900" y="737850"/>
              <a:ext cx="172800" cy="0"/>
            </a:xfrm>
            <a:prstGeom prst="straightConnector1">
              <a:avLst/>
            </a:prstGeom>
            <a:noFill/>
            <a:ln w="9525" cap="flat" cmpd="sng">
              <a:solidFill>
                <a:srgbClr val="D58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Google Shape;232;p15"/>
            <p:cNvCxnSpPr/>
            <p:nvPr/>
          </p:nvCxnSpPr>
          <p:spPr>
            <a:xfrm>
              <a:off x="6780900" y="790863"/>
              <a:ext cx="172800" cy="0"/>
            </a:xfrm>
            <a:prstGeom prst="straightConnector1">
              <a:avLst/>
            </a:prstGeom>
            <a:noFill/>
            <a:ln w="9525" cap="flat" cmpd="sng">
              <a:solidFill>
                <a:srgbClr val="D58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3" name="Google Shape;233;p15"/>
            <p:cNvCxnSpPr/>
            <p:nvPr/>
          </p:nvCxnSpPr>
          <p:spPr>
            <a:xfrm>
              <a:off x="6780900" y="843875"/>
              <a:ext cx="172800" cy="0"/>
            </a:xfrm>
            <a:prstGeom prst="straightConnector1">
              <a:avLst/>
            </a:prstGeom>
            <a:noFill/>
            <a:ln w="9525" cap="flat" cmpd="sng">
              <a:solidFill>
                <a:srgbClr val="D58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4" name="Google Shape;234;p15"/>
            <p:cNvSpPr txBox="1"/>
            <p:nvPr/>
          </p:nvSpPr>
          <p:spPr>
            <a:xfrm>
              <a:off x="6709850" y="682950"/>
              <a:ext cx="85800" cy="10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20841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">
                  <a:solidFill>
                    <a:srgbClr val="D58000"/>
                  </a:solidFill>
                </a:rPr>
                <a:t>1</a:t>
              </a:r>
              <a:endParaRPr sz="300">
                <a:solidFill>
                  <a:srgbClr val="D58000"/>
                </a:solidFill>
              </a:endParaRPr>
            </a:p>
          </p:txBody>
        </p:sp>
        <p:sp>
          <p:nvSpPr>
            <p:cNvPr id="235" name="Google Shape;235;p15"/>
            <p:cNvSpPr txBox="1"/>
            <p:nvPr/>
          </p:nvSpPr>
          <p:spPr>
            <a:xfrm>
              <a:off x="6709850" y="735975"/>
              <a:ext cx="85800" cy="10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20841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">
                  <a:solidFill>
                    <a:srgbClr val="D58000"/>
                  </a:solidFill>
                </a:rPr>
                <a:t>2</a:t>
              </a:r>
              <a:endParaRPr sz="300">
                <a:solidFill>
                  <a:srgbClr val="D58000"/>
                </a:solidFill>
              </a:endParaRPr>
            </a:p>
          </p:txBody>
        </p:sp>
        <p:sp>
          <p:nvSpPr>
            <p:cNvPr id="236" name="Google Shape;236;p15"/>
            <p:cNvSpPr txBox="1"/>
            <p:nvPr/>
          </p:nvSpPr>
          <p:spPr>
            <a:xfrm>
              <a:off x="6709850" y="788975"/>
              <a:ext cx="85800" cy="10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20841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">
                  <a:solidFill>
                    <a:srgbClr val="D58000"/>
                  </a:solidFill>
                </a:rPr>
                <a:t>3</a:t>
              </a:r>
              <a:endParaRPr sz="300">
                <a:solidFill>
                  <a:srgbClr val="D58000"/>
                </a:solidFill>
              </a:endParaRPr>
            </a:p>
          </p:txBody>
        </p:sp>
      </p:grpSp>
      <p:sp>
        <p:nvSpPr>
          <p:cNvPr id="237" name="Google Shape;237;p15"/>
          <p:cNvSpPr/>
          <p:nvPr/>
        </p:nvSpPr>
        <p:spPr>
          <a:xfrm flipH="1">
            <a:off x="6555225" y="913125"/>
            <a:ext cx="366000" cy="44400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B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5"/>
          <p:cNvSpPr/>
          <p:nvPr/>
        </p:nvSpPr>
        <p:spPr>
          <a:xfrm>
            <a:off x="6555225" y="649725"/>
            <a:ext cx="366000" cy="263400"/>
          </a:xfrm>
          <a:prstGeom prst="round2SameRect">
            <a:avLst>
              <a:gd name="adj1" fmla="val 8760"/>
              <a:gd name="adj2" fmla="val 0"/>
            </a:avLst>
          </a:prstGeom>
          <a:solidFill>
            <a:srgbClr val="FFCE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" name="Google Shape;239;p15"/>
          <p:cNvGrpSpPr/>
          <p:nvPr/>
        </p:nvGrpSpPr>
        <p:grpSpPr>
          <a:xfrm>
            <a:off x="6632350" y="724188"/>
            <a:ext cx="212875" cy="133350"/>
            <a:chOff x="6561250" y="1088875"/>
            <a:chExt cx="212875" cy="133350"/>
          </a:xfrm>
        </p:grpSpPr>
        <p:cxnSp>
          <p:nvCxnSpPr>
            <p:cNvPr id="240" name="Google Shape;240;p15"/>
            <p:cNvCxnSpPr/>
            <p:nvPr/>
          </p:nvCxnSpPr>
          <p:spPr>
            <a:xfrm>
              <a:off x="6601325" y="1102525"/>
              <a:ext cx="172800" cy="0"/>
            </a:xfrm>
            <a:prstGeom prst="straightConnector1">
              <a:avLst/>
            </a:prstGeom>
            <a:noFill/>
            <a:ln w="9525" cap="flat" cmpd="sng">
              <a:solidFill>
                <a:srgbClr val="D58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" name="Google Shape;241;p15"/>
            <p:cNvCxnSpPr/>
            <p:nvPr/>
          </p:nvCxnSpPr>
          <p:spPr>
            <a:xfrm>
              <a:off x="6601325" y="1155538"/>
              <a:ext cx="172800" cy="0"/>
            </a:xfrm>
            <a:prstGeom prst="straightConnector1">
              <a:avLst/>
            </a:prstGeom>
            <a:noFill/>
            <a:ln w="9525" cap="flat" cmpd="sng">
              <a:solidFill>
                <a:srgbClr val="D58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2" name="Google Shape;242;p15"/>
            <p:cNvCxnSpPr/>
            <p:nvPr/>
          </p:nvCxnSpPr>
          <p:spPr>
            <a:xfrm>
              <a:off x="6601325" y="1208550"/>
              <a:ext cx="172800" cy="0"/>
            </a:xfrm>
            <a:prstGeom prst="straightConnector1">
              <a:avLst/>
            </a:prstGeom>
            <a:noFill/>
            <a:ln w="9525" cap="flat" cmpd="sng">
              <a:solidFill>
                <a:srgbClr val="D58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3" name="Google Shape;243;p15"/>
            <p:cNvSpPr/>
            <p:nvPr/>
          </p:nvSpPr>
          <p:spPr>
            <a:xfrm>
              <a:off x="6561250" y="1088875"/>
              <a:ext cx="27300" cy="27300"/>
            </a:xfrm>
            <a:prstGeom prst="ellipse">
              <a:avLst/>
            </a:prstGeom>
            <a:solidFill>
              <a:srgbClr val="D58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6561250" y="1141900"/>
              <a:ext cx="27300" cy="27300"/>
            </a:xfrm>
            <a:prstGeom prst="ellipse">
              <a:avLst/>
            </a:prstGeom>
            <a:solidFill>
              <a:srgbClr val="D58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>
              <a:off x="6561250" y="1194925"/>
              <a:ext cx="27300" cy="27300"/>
            </a:xfrm>
            <a:prstGeom prst="ellipse">
              <a:avLst/>
            </a:prstGeom>
            <a:solidFill>
              <a:srgbClr val="D58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15"/>
          <p:cNvSpPr txBox="1"/>
          <p:nvPr/>
        </p:nvSpPr>
        <p:spPr>
          <a:xfrm>
            <a:off x="2634000" y="1059475"/>
            <a:ext cx="6456900" cy="20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Hi, Mia! I am Nika 😉 I’m 11 years old. </a:t>
            </a:r>
            <a:r>
              <a:rPr lang="en" sz="1800" b="1">
                <a:solidFill>
                  <a:schemeClr val="dk1"/>
                </a:solidFill>
              </a:rPr>
              <a:t>I love spaghetti and ice cream 😍. I like cheese too) I have a lot of spaghetti with cheese on my plate.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I have a sister, Evelina. She </a:t>
            </a:r>
            <a:r>
              <a:rPr lang="en" sz="1800" b="1" i="1">
                <a:solidFill>
                  <a:schemeClr val="dk2"/>
                </a:solidFill>
              </a:rPr>
              <a:t>(be)</a:t>
            </a:r>
            <a:r>
              <a:rPr lang="en" sz="1800" b="1">
                <a:solidFill>
                  <a:schemeClr val="dk1"/>
                </a:solidFill>
              </a:rPr>
              <a:t> ___ 9 years old. She </a:t>
            </a:r>
            <a:r>
              <a:rPr lang="en" sz="1800" b="1" i="1">
                <a:solidFill>
                  <a:schemeClr val="dk2"/>
                </a:solidFill>
              </a:rPr>
              <a:t>(have)</a:t>
            </a:r>
            <a:r>
              <a:rPr lang="en" sz="1800" b="1">
                <a:solidFill>
                  <a:schemeClr val="dk1"/>
                </a:solidFill>
              </a:rPr>
              <a:t> ____ a lot of peanuts in her room)) She </a:t>
            </a:r>
            <a:r>
              <a:rPr lang="en" sz="1800" b="1" i="1">
                <a:solidFill>
                  <a:srgbClr val="666666"/>
                </a:solidFill>
              </a:rPr>
              <a:t>(love)</a:t>
            </a:r>
            <a:r>
              <a:rPr lang="en" sz="1800" b="1">
                <a:solidFill>
                  <a:schemeClr val="dk1"/>
                </a:solidFill>
              </a:rPr>
              <a:t> ____ avocado and peanuts. Evelina also </a:t>
            </a:r>
            <a:r>
              <a:rPr lang="en" sz="1800" b="1" i="1">
                <a:solidFill>
                  <a:srgbClr val="666666"/>
                </a:solidFill>
              </a:rPr>
              <a:t>(like)</a:t>
            </a:r>
            <a:r>
              <a:rPr lang="en" sz="1800" b="1">
                <a:solidFill>
                  <a:schemeClr val="dk1"/>
                </a:solidFill>
              </a:rPr>
              <a:t> _____ cheese, like me 😀 .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247" name="Google Shape;247;p15"/>
          <p:cNvSpPr txBox="1"/>
          <p:nvPr/>
        </p:nvSpPr>
        <p:spPr>
          <a:xfrm>
            <a:off x="6169175" y="2265600"/>
            <a:ext cx="5157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900FF"/>
                </a:solidFill>
              </a:rPr>
              <a:t>is</a:t>
            </a:r>
            <a:endParaRPr sz="1800" b="1">
              <a:solidFill>
                <a:srgbClr val="9900FF"/>
              </a:solidFill>
            </a:endParaRPr>
          </a:p>
        </p:txBody>
      </p:sp>
      <p:sp>
        <p:nvSpPr>
          <p:cNvPr id="248" name="Google Shape;248;p15"/>
          <p:cNvSpPr txBox="1"/>
          <p:nvPr/>
        </p:nvSpPr>
        <p:spPr>
          <a:xfrm>
            <a:off x="7123500" y="2799125"/>
            <a:ext cx="725100" cy="2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900FF"/>
                </a:solidFill>
              </a:rPr>
              <a:t>likes</a:t>
            </a:r>
            <a:endParaRPr sz="1800" b="1">
              <a:solidFill>
                <a:srgbClr val="9900FF"/>
              </a:solidFill>
            </a:endParaRPr>
          </a:p>
        </p:txBody>
      </p:sp>
      <p:sp>
        <p:nvSpPr>
          <p:cNvPr id="249" name="Google Shape;249;p15"/>
          <p:cNvSpPr txBox="1"/>
          <p:nvPr/>
        </p:nvSpPr>
        <p:spPr>
          <a:xfrm>
            <a:off x="3386725" y="2527700"/>
            <a:ext cx="650100" cy="2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900FF"/>
                </a:solidFill>
              </a:rPr>
              <a:t>has</a:t>
            </a:r>
            <a:endParaRPr sz="1800" b="1">
              <a:solidFill>
                <a:srgbClr val="9900FF"/>
              </a:solidFill>
            </a:endParaRPr>
          </a:p>
        </p:txBody>
      </p:sp>
      <p:sp>
        <p:nvSpPr>
          <p:cNvPr id="250" name="Google Shape;250;p15"/>
          <p:cNvSpPr/>
          <p:nvPr/>
        </p:nvSpPr>
        <p:spPr>
          <a:xfrm>
            <a:off x="6081150" y="3245825"/>
            <a:ext cx="2718300" cy="307800"/>
          </a:xfrm>
          <a:prstGeom prst="wedgeRoundRectCallout">
            <a:avLst>
              <a:gd name="adj1" fmla="val -10184"/>
              <a:gd name="adj2" fmla="val -107034"/>
              <a:gd name="adj3" fmla="val 0"/>
            </a:avLst>
          </a:prstGeom>
          <a:solidFill>
            <a:srgbClr val="FFFFFF"/>
          </a:solidFill>
          <a:ln w="952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2700000" algn="bl" rotWithShape="0">
              <a:srgbClr val="9900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9900FF"/>
                </a:solidFill>
              </a:rPr>
              <a:t>He </a:t>
            </a:r>
            <a:r>
              <a:rPr lang="en" b="1">
                <a:solidFill>
                  <a:srgbClr val="FF00FF"/>
                </a:solidFill>
              </a:rPr>
              <a:t>/</a:t>
            </a:r>
            <a:r>
              <a:rPr lang="en" b="1">
                <a:solidFill>
                  <a:srgbClr val="9900FF"/>
                </a:solidFill>
              </a:rPr>
              <a:t> she </a:t>
            </a:r>
            <a:r>
              <a:rPr lang="en" b="1">
                <a:solidFill>
                  <a:srgbClr val="FF00FF"/>
                </a:solidFill>
              </a:rPr>
              <a:t>/</a:t>
            </a:r>
            <a:r>
              <a:rPr lang="en" b="1">
                <a:solidFill>
                  <a:srgbClr val="9900FF"/>
                </a:solidFill>
              </a:rPr>
              <a:t> it </a:t>
            </a:r>
            <a:r>
              <a:rPr lang="en" b="1">
                <a:solidFill>
                  <a:srgbClr val="D58000"/>
                </a:solidFill>
              </a:rPr>
              <a:t>+</a:t>
            </a:r>
            <a:r>
              <a:rPr lang="en" b="1">
                <a:solidFill>
                  <a:srgbClr val="9900FF"/>
                </a:solidFill>
              </a:rPr>
              <a:t> глагол</a:t>
            </a:r>
            <a:r>
              <a:rPr lang="en" b="1">
                <a:solidFill>
                  <a:srgbClr val="FF00FF"/>
                </a:solidFill>
              </a:rPr>
              <a:t>s</a:t>
            </a:r>
            <a:endParaRPr b="1">
              <a:solidFill>
                <a:srgbClr val="FF00FF"/>
              </a:solidFill>
            </a:endParaRPr>
          </a:p>
        </p:txBody>
      </p:sp>
      <p:sp>
        <p:nvSpPr>
          <p:cNvPr id="251" name="Google Shape;251;p15"/>
          <p:cNvSpPr/>
          <p:nvPr/>
        </p:nvSpPr>
        <p:spPr>
          <a:xfrm>
            <a:off x="8291125" y="3283014"/>
            <a:ext cx="449400" cy="233400"/>
          </a:xfrm>
          <a:prstGeom prst="rect">
            <a:avLst/>
          </a:prstGeom>
          <a:solidFill>
            <a:srgbClr val="9900FF"/>
          </a:solidFill>
          <a:ln w="952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  <a:effectLst>
            <a:outerShdw blurRad="200025" dist="19050" algn="bl" rotWithShape="0">
              <a:srgbClr val="9900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</a:rPr>
              <a:t>Ok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52" name="Google Shape;252;p15"/>
          <p:cNvSpPr/>
          <p:nvPr/>
        </p:nvSpPr>
        <p:spPr>
          <a:xfrm>
            <a:off x="7151250" y="2797475"/>
            <a:ext cx="669600" cy="263400"/>
          </a:xfrm>
          <a:prstGeom prst="rect">
            <a:avLst/>
          </a:prstGeom>
          <a:solidFill>
            <a:srgbClr val="B284FF">
              <a:alpha val="3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5"/>
          <p:cNvSpPr txBox="1"/>
          <p:nvPr/>
        </p:nvSpPr>
        <p:spPr>
          <a:xfrm>
            <a:off x="8230200" y="2527700"/>
            <a:ext cx="913800" cy="2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900FF"/>
                </a:solidFill>
              </a:rPr>
              <a:t>loves</a:t>
            </a:r>
            <a:endParaRPr sz="1800" b="1">
              <a:solidFill>
                <a:srgbClr val="9900FF"/>
              </a:solidFill>
            </a:endParaRPr>
          </a:p>
        </p:txBody>
      </p:sp>
      <p:sp>
        <p:nvSpPr>
          <p:cNvPr id="254" name="Google Shape;254;p15"/>
          <p:cNvSpPr/>
          <p:nvPr/>
        </p:nvSpPr>
        <p:spPr>
          <a:xfrm>
            <a:off x="5232500" y="3060875"/>
            <a:ext cx="741000" cy="307800"/>
          </a:xfrm>
          <a:prstGeom prst="roundRect">
            <a:avLst>
              <a:gd name="adj" fmla="val 16667"/>
            </a:avLst>
          </a:prstGeom>
          <a:solidFill>
            <a:srgbClr val="9900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2700000" algn="bl" rotWithShape="0">
              <a:srgbClr val="9900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D58000"/>
                </a:solidFill>
              </a:rPr>
              <a:t>=</a:t>
            </a:r>
            <a:r>
              <a:rPr lang="en" b="1">
                <a:solidFill>
                  <a:srgbClr val="9900FF"/>
                </a:solidFill>
              </a:rPr>
              <a:t> </a:t>
            </a:r>
            <a:r>
              <a:rPr lang="en" b="1">
                <a:solidFill>
                  <a:srgbClr val="FFFFFF"/>
                </a:solidFill>
              </a:rPr>
              <a:t>She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55" name="Google Shape;255;p15"/>
          <p:cNvSpPr/>
          <p:nvPr/>
        </p:nvSpPr>
        <p:spPr>
          <a:xfrm rot="-1972952">
            <a:off x="7355204" y="3023632"/>
            <a:ext cx="224343" cy="290748"/>
          </a:xfrm>
          <a:prstGeom prst="upArrow">
            <a:avLst>
              <a:gd name="adj1" fmla="val 23824"/>
              <a:gd name="adj2" fmla="val 7229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270000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5"/>
          <p:cNvSpPr/>
          <p:nvPr/>
        </p:nvSpPr>
        <p:spPr>
          <a:xfrm>
            <a:off x="4940900" y="3060875"/>
            <a:ext cx="1324200" cy="307800"/>
          </a:xfrm>
          <a:prstGeom prst="roundRect">
            <a:avLst>
              <a:gd name="adj" fmla="val 16667"/>
            </a:avLst>
          </a:prstGeom>
          <a:solidFill>
            <a:srgbClr val="9900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2700000" algn="bl" rotWithShape="0">
              <a:srgbClr val="9900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</a:rPr>
              <a:t>Loading…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57" name="Google Shape;257;p15"/>
          <p:cNvSpPr/>
          <p:nvPr/>
        </p:nvSpPr>
        <p:spPr>
          <a:xfrm>
            <a:off x="2007125" y="1831825"/>
            <a:ext cx="5109900" cy="1494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  <a:effectLst>
            <a:outerShdw blurRad="200025" dist="190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5"/>
          <p:cNvSpPr txBox="1"/>
          <p:nvPr/>
        </p:nvSpPr>
        <p:spPr>
          <a:xfrm>
            <a:off x="3202925" y="2468725"/>
            <a:ext cx="27183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C03CD"/>
                </a:solidFill>
              </a:rPr>
              <a:t>Анимации завершены.</a:t>
            </a:r>
            <a:endParaRPr sz="1800">
              <a:solidFill>
                <a:srgbClr val="7C03CD"/>
              </a:solidFill>
            </a:endParaRPr>
          </a:p>
        </p:txBody>
      </p:sp>
      <p:sp>
        <p:nvSpPr>
          <p:cNvPr id="259" name="Google Shape;259;p15"/>
          <p:cNvSpPr/>
          <p:nvPr/>
        </p:nvSpPr>
        <p:spPr>
          <a:xfrm>
            <a:off x="6187200" y="2957887"/>
            <a:ext cx="831300" cy="285900"/>
          </a:xfrm>
          <a:prstGeom prst="rect">
            <a:avLst/>
          </a:prstGeom>
          <a:solidFill>
            <a:srgbClr val="9900FF"/>
          </a:solidFill>
          <a:ln w="952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  <a:effectLst>
            <a:outerShdw blurRad="200025" dist="19050" algn="bl" rotWithShape="0">
              <a:srgbClr val="9900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</a:rPr>
              <a:t>Ok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60" name="Google Shape;260;p15"/>
          <p:cNvSpPr/>
          <p:nvPr/>
        </p:nvSpPr>
        <p:spPr>
          <a:xfrm>
            <a:off x="2035025" y="1870750"/>
            <a:ext cx="5054100" cy="366000"/>
          </a:xfrm>
          <a:prstGeom prst="rect">
            <a:avLst/>
          </a:prstGeom>
          <a:gradFill>
            <a:gsLst>
              <a:gs pos="0">
                <a:srgbClr val="9900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  <a:effectLst>
            <a:outerShdw blurRad="200025" dist="190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5"/>
          <p:cNvSpPr txBox="1"/>
          <p:nvPr/>
        </p:nvSpPr>
        <p:spPr>
          <a:xfrm>
            <a:off x="2059800" y="1817663"/>
            <a:ext cx="20853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Уведомление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62" name="Google Shape;262;p15"/>
          <p:cNvSpPr/>
          <p:nvPr/>
        </p:nvSpPr>
        <p:spPr>
          <a:xfrm>
            <a:off x="2327375" y="2481025"/>
            <a:ext cx="449400" cy="4494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</a:rPr>
              <a:t>ℹ</a:t>
            </a:r>
            <a:endParaRPr sz="19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00"/>
                            </p:stCondLst>
                            <p:childTnLst>
                              <p:par>
                                <p:cTn id="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4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4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3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2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7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9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1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300"/>
                            </p:stCondLst>
                            <p:childTnLst>
                              <p:par>
                                <p:cTn id="6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2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2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7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900"/>
                            </p:stCondLst>
                            <p:childTnLst>
                              <p:par>
                                <p:cTn id="7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20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20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1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3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500"/>
                            </p:stCondLst>
                            <p:childTnLst>
                              <p:par>
                                <p:cTn id="8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2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2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7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9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100"/>
                            </p:stCondLst>
                            <p:childTnLst>
                              <p:par>
                                <p:cTn id="9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2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2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3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2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2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700"/>
                            </p:stCondLst>
                            <p:childTnLst>
                              <p:par>
                                <p:cTn id="11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2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2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9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2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61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2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6300"/>
                            </p:stCondLst>
                            <p:childTnLst>
                              <p:par>
                                <p:cTn id="1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2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2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6500"/>
                            </p:stCondLst>
                            <p:childTnLst>
                              <p:par>
                                <p:cTn id="1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2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6700"/>
                            </p:stCondLst>
                            <p:childTnLst>
                              <p:par>
                                <p:cTn id="1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2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6900"/>
                            </p:stCondLst>
                            <p:childTnLst>
                              <p:par>
                                <p:cTn id="13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2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2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7100"/>
                            </p:stCondLst>
                            <p:childTnLst>
                              <p:par>
                                <p:cTn id="1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2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300"/>
                            </p:stCondLst>
                            <p:childTnLst>
                              <p:par>
                                <p:cTn id="1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2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7500"/>
                            </p:stCondLst>
                            <p:childTnLst>
                              <p:par>
                                <p:cTn id="15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2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2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7700"/>
                            </p:stCondLst>
                            <p:childTnLst>
                              <p:par>
                                <p:cTn id="1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2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7900"/>
                            </p:stCondLst>
                            <p:childTnLst>
                              <p:par>
                                <p:cTn id="1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2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8100"/>
                            </p:stCondLst>
                            <p:childTnLst>
                              <p:par>
                                <p:cTn id="16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200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200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83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2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85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2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8700"/>
                            </p:stCondLst>
                            <p:childTnLst>
                              <p:par>
                                <p:cTn id="17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2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2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8900"/>
                            </p:stCondLst>
                            <p:childTnLst>
                              <p:par>
                                <p:cTn id="1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400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9300"/>
                            </p:stCondLst>
                            <p:childTnLst>
                              <p:par>
                                <p:cTn id="1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400"/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9700"/>
                            </p:stCondLst>
                            <p:childTnLst>
                              <p:par>
                                <p:cTn id="1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400"/>
                                        <p:tgtEl>
                                          <p:spTgt spid="2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0100"/>
                            </p:stCondLst>
                            <p:childTnLst>
                              <p:par>
                                <p:cTn id="1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2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10300"/>
                            </p:stCondLst>
                            <p:childTnLst>
                              <p:par>
                                <p:cTn id="1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6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0900"/>
                            </p:stCondLst>
                            <p:childTnLst>
                              <p:par>
                                <p:cTn id="20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3" dur="2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1100"/>
                            </p:stCondLst>
                            <p:childTnLst>
                              <p:par>
                                <p:cTn id="20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2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11300"/>
                            </p:stCondLst>
                            <p:childTnLst>
                              <p:par>
                                <p:cTn id="2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2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6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500"/>
                            </p:stCondLst>
                            <p:childTnLst>
                              <p:par>
                                <p:cTn id="21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1" dur="200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2" dur="200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700"/>
                            </p:stCondLst>
                            <p:childTnLst>
                              <p:par>
                                <p:cTn id="2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6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0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500"/>
                            </p:stCondLst>
                            <p:childTnLst>
                              <p:par>
                                <p:cTn id="2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5" dur="2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6" dur="2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700"/>
                            </p:stCondLst>
                            <p:childTnLst>
                              <p:par>
                                <p:cTn id="2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0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4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500"/>
                            </p:stCondLst>
                            <p:childTnLst>
                              <p:par>
                                <p:cTn id="2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2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700"/>
                            </p:stCondLst>
                            <p:childTnLst>
                              <p:par>
                                <p:cTn id="25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3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7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500"/>
                            </p:stCondLst>
                            <p:childTnLst>
                              <p:par>
                                <p:cTn id="26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2" dur="200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3" dur="200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700"/>
                            </p:stCondLst>
                            <p:childTnLst>
                              <p:par>
                                <p:cTn id="26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7" dur="10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1700"/>
                            </p:stCondLst>
                            <p:childTnLst>
                              <p:par>
                                <p:cTn id="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2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1900"/>
                            </p:stCondLst>
                            <p:childTnLst>
                              <p:par>
                                <p:cTn id="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2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2100"/>
                            </p:stCondLst>
                            <p:childTnLst>
                              <p:par>
                                <p:cTn id="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2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2300"/>
                            </p:stCondLst>
                            <p:childTnLst>
                              <p:par>
                                <p:cTn id="28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3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4" fill="hold">
                      <p:stCondLst>
                        <p:cond delay="indefinite"/>
                      </p:stCondLst>
                      <p:childTnLst>
                        <p:par>
                          <p:cTn id="285" fill="hold">
                            <p:stCondLst>
                              <p:cond delay="0"/>
                            </p:stCondLst>
                            <p:childTnLst>
                              <p:par>
                                <p:cTn id="28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7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500"/>
                            </p:stCondLst>
                            <p:childTnLst>
                              <p:par>
                                <p:cTn id="29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2" dur="5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3" fill="hold">
                            <p:stCondLst>
                              <p:cond delay="1000"/>
                            </p:stCondLst>
                            <p:childTnLst>
                              <p:par>
                                <p:cTn id="29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1000"/>
                            </p:stCondLst>
                            <p:childTnLst>
                              <p:par>
                                <p:cTn id="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2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1200"/>
                            </p:stCondLst>
                            <p:childTnLst>
                              <p:par>
                                <p:cTn id="30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3" dur="2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4" dur="2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1400"/>
                            </p:stCondLst>
                            <p:childTnLst>
                              <p:par>
                                <p:cTn id="30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8" dur="2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9" fill="hold">
                            <p:stCondLst>
                              <p:cond delay="1600"/>
                            </p:stCondLst>
                            <p:childTnLst>
                              <p:par>
                                <p:cTn id="3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2" dur="2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6"/>
          <p:cNvSpPr/>
          <p:nvPr/>
        </p:nvSpPr>
        <p:spPr>
          <a:xfrm>
            <a:off x="0" y="1714500"/>
            <a:ext cx="9144000" cy="17145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6"/>
          <p:cNvSpPr txBox="1"/>
          <p:nvPr/>
        </p:nvSpPr>
        <p:spPr>
          <a:xfrm>
            <a:off x="317250" y="1986900"/>
            <a:ext cx="8509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FFFFFF"/>
                </a:solidFill>
              </a:rPr>
              <a:t>Thanks for watching!</a:t>
            </a:r>
            <a:endParaRPr sz="4000" b="1">
              <a:solidFill>
                <a:srgbClr val="FFFFFF"/>
              </a:solidFill>
            </a:endParaRPr>
          </a:p>
        </p:txBody>
      </p:sp>
      <p:sp>
        <p:nvSpPr>
          <p:cNvPr id="269" name="Google Shape;269;p16"/>
          <p:cNvSpPr txBox="1"/>
          <p:nvPr/>
        </p:nvSpPr>
        <p:spPr>
          <a:xfrm>
            <a:off x="2030100" y="4501375"/>
            <a:ext cx="50838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9900FF"/>
                </a:solidFill>
              </a:rPr>
              <a:t>Sponsored by Google</a:t>
            </a:r>
            <a:endParaRPr sz="3000" b="1">
              <a:solidFill>
                <a:srgbClr val="9900FF"/>
              </a:solidFill>
            </a:endParaRPr>
          </a:p>
        </p:txBody>
      </p:sp>
      <p:sp>
        <p:nvSpPr>
          <p:cNvPr id="270" name="Google Shape;270;p16"/>
          <p:cNvSpPr/>
          <p:nvPr/>
        </p:nvSpPr>
        <p:spPr>
          <a:xfrm>
            <a:off x="3309900" y="1484325"/>
            <a:ext cx="2524200" cy="142800"/>
          </a:xfrm>
          <a:prstGeom prst="rect">
            <a:avLst/>
          </a:prstGeom>
          <a:gradFill>
            <a:gsLst>
              <a:gs pos="0">
                <a:srgbClr val="9900FF"/>
              </a:gs>
              <a:gs pos="100000">
                <a:srgbClr val="FFFFFF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6"/>
          <p:cNvSpPr/>
          <p:nvPr/>
        </p:nvSpPr>
        <p:spPr>
          <a:xfrm>
            <a:off x="3309900" y="3516375"/>
            <a:ext cx="2524200" cy="142800"/>
          </a:xfrm>
          <a:prstGeom prst="rect">
            <a:avLst/>
          </a:prstGeom>
          <a:gradFill>
            <a:gsLst>
              <a:gs pos="0">
                <a:srgbClr val="9900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218</Words>
  <Application>Microsoft Office PowerPoint</Application>
  <PresentationFormat>On-screen Show (16:9)</PresentationFormat>
  <Paragraphs>59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Виктория Мурадян</cp:lastModifiedBy>
  <cp:revision>2</cp:revision>
  <dcterms:modified xsi:type="dcterms:W3CDTF">2024-12-21T09:27:53Z</dcterms:modified>
</cp:coreProperties>
</file>